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105"/>
  </p:notesMasterIdLst>
  <p:sldIdLst>
    <p:sldId id="256" r:id="rId2"/>
    <p:sldId id="315" r:id="rId3"/>
    <p:sldId id="316" r:id="rId4"/>
    <p:sldId id="318" r:id="rId5"/>
    <p:sldId id="319" r:id="rId6"/>
    <p:sldId id="320" r:id="rId7"/>
    <p:sldId id="321" r:id="rId8"/>
    <p:sldId id="322" r:id="rId9"/>
    <p:sldId id="324" r:id="rId10"/>
    <p:sldId id="325" r:id="rId11"/>
    <p:sldId id="326" r:id="rId12"/>
    <p:sldId id="328" r:id="rId13"/>
    <p:sldId id="329" r:id="rId14"/>
    <p:sldId id="330" r:id="rId15"/>
    <p:sldId id="331" r:id="rId16"/>
    <p:sldId id="332" r:id="rId17"/>
    <p:sldId id="333" r:id="rId18"/>
    <p:sldId id="335" r:id="rId19"/>
    <p:sldId id="339" r:id="rId20"/>
    <p:sldId id="340" r:id="rId21"/>
    <p:sldId id="341" r:id="rId22"/>
    <p:sldId id="342" r:id="rId23"/>
    <p:sldId id="344" r:id="rId24"/>
    <p:sldId id="345" r:id="rId25"/>
    <p:sldId id="346" r:id="rId26"/>
    <p:sldId id="347" r:id="rId27"/>
    <p:sldId id="348" r:id="rId28"/>
    <p:sldId id="349" r:id="rId29"/>
    <p:sldId id="351" r:id="rId30"/>
    <p:sldId id="356" r:id="rId31"/>
    <p:sldId id="362" r:id="rId32"/>
    <p:sldId id="363" r:id="rId33"/>
    <p:sldId id="364" r:id="rId34"/>
    <p:sldId id="380" r:id="rId35"/>
    <p:sldId id="365" r:id="rId36"/>
    <p:sldId id="367" r:id="rId37"/>
    <p:sldId id="368" r:id="rId38"/>
    <p:sldId id="369" r:id="rId39"/>
    <p:sldId id="370" r:id="rId40"/>
    <p:sldId id="371" r:id="rId41"/>
    <p:sldId id="372" r:id="rId42"/>
    <p:sldId id="373" r:id="rId43"/>
    <p:sldId id="374" r:id="rId44"/>
    <p:sldId id="375" r:id="rId45"/>
    <p:sldId id="376" r:id="rId46"/>
    <p:sldId id="377" r:id="rId47"/>
    <p:sldId id="378" r:id="rId48"/>
    <p:sldId id="379" r:id="rId49"/>
    <p:sldId id="259" r:id="rId50"/>
    <p:sldId id="275" r:id="rId51"/>
    <p:sldId id="260" r:id="rId52"/>
    <p:sldId id="261" r:id="rId53"/>
    <p:sldId id="262" r:id="rId54"/>
    <p:sldId id="263" r:id="rId55"/>
    <p:sldId id="264" r:id="rId56"/>
    <p:sldId id="265" r:id="rId57"/>
    <p:sldId id="266" r:id="rId58"/>
    <p:sldId id="267" r:id="rId59"/>
    <p:sldId id="268" r:id="rId60"/>
    <p:sldId id="269" r:id="rId61"/>
    <p:sldId id="270" r:id="rId62"/>
    <p:sldId id="271" r:id="rId63"/>
    <p:sldId id="272" r:id="rId64"/>
    <p:sldId id="273" r:id="rId65"/>
    <p:sldId id="274" r:id="rId66"/>
    <p:sldId id="276" r:id="rId67"/>
    <p:sldId id="277" r:id="rId68"/>
    <p:sldId id="278" r:id="rId69"/>
    <p:sldId id="279" r:id="rId70"/>
    <p:sldId id="280" r:id="rId71"/>
    <p:sldId id="281" r:id="rId72"/>
    <p:sldId id="282" r:id="rId73"/>
    <p:sldId id="283" r:id="rId74"/>
    <p:sldId id="284" r:id="rId75"/>
    <p:sldId id="285" r:id="rId76"/>
    <p:sldId id="286" r:id="rId77"/>
    <p:sldId id="287" r:id="rId78"/>
    <p:sldId id="288" r:id="rId79"/>
    <p:sldId id="289" r:id="rId80"/>
    <p:sldId id="290" r:id="rId81"/>
    <p:sldId id="291" r:id="rId82"/>
    <p:sldId id="292" r:id="rId83"/>
    <p:sldId id="293" r:id="rId84"/>
    <p:sldId id="294" r:id="rId85"/>
    <p:sldId id="295" r:id="rId86"/>
    <p:sldId id="296" r:id="rId87"/>
    <p:sldId id="297" r:id="rId88"/>
    <p:sldId id="298" r:id="rId89"/>
    <p:sldId id="299" r:id="rId90"/>
    <p:sldId id="300" r:id="rId91"/>
    <p:sldId id="301" r:id="rId92"/>
    <p:sldId id="303" r:id="rId93"/>
    <p:sldId id="304" r:id="rId94"/>
    <p:sldId id="305" r:id="rId95"/>
    <p:sldId id="306" r:id="rId96"/>
    <p:sldId id="307" r:id="rId97"/>
    <p:sldId id="308" r:id="rId98"/>
    <p:sldId id="309" r:id="rId99"/>
    <p:sldId id="310" r:id="rId100"/>
    <p:sldId id="311" r:id="rId101"/>
    <p:sldId id="312" r:id="rId102"/>
    <p:sldId id="313" r:id="rId103"/>
    <p:sldId id="314" r:id="rId10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 autoAdjust="0"/>
  </p:normalViewPr>
  <p:slideViewPr>
    <p:cSldViewPr snapToGrid="0">
      <p:cViewPr varScale="1">
        <p:scale>
          <a:sx n="75" d="100"/>
          <a:sy n="75" d="100"/>
        </p:scale>
        <p:origin x="72" y="3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9573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viewProps" Target="viewProps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theme" Target="theme/theme1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ableStyles" Target="tableStyle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ABF021-40A3-4562-8E16-A36F6D14617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D3E4B42F-5404-4BD3-8EC1-2CD0084B56F0}">
      <dgm:prSet custT="1"/>
      <dgm:spPr/>
      <dgm:t>
        <a:bodyPr/>
        <a:lstStyle/>
        <a:p>
          <a:pPr algn="ctr" rtl="0"/>
          <a:endParaRPr lang="hr-HR" sz="1900" b="0" baseline="0" dirty="0" smtClean="0"/>
        </a:p>
        <a:p>
          <a:pPr algn="ctr" rtl="0"/>
          <a:r>
            <a:rPr lang="sr-Cyrl-RS" sz="3600" b="0" baseline="0" dirty="0" smtClean="0"/>
            <a:t>Етика</a:t>
          </a:r>
          <a:r>
            <a:rPr lang="hr-HR" sz="1900" b="0" baseline="0" dirty="0" smtClean="0"/>
            <a:t/>
          </a:r>
          <a:br>
            <a:rPr lang="hr-HR" sz="1900" b="0" baseline="0" dirty="0" smtClean="0"/>
          </a:br>
          <a:endParaRPr lang="hr-HR" sz="1900" b="0" baseline="0" dirty="0"/>
        </a:p>
      </dgm:t>
    </dgm:pt>
    <dgm:pt modelId="{35D7AB0B-D10F-4D02-AFA5-59884DD87422}" type="parTrans" cxnId="{8B2C5A0B-6820-4593-A9D9-8C28CAE01B1B}">
      <dgm:prSet/>
      <dgm:spPr/>
      <dgm:t>
        <a:bodyPr/>
        <a:lstStyle/>
        <a:p>
          <a:endParaRPr lang="hr-HR"/>
        </a:p>
      </dgm:t>
    </dgm:pt>
    <dgm:pt modelId="{AB59581B-E7F6-4E69-A48F-8063A1B6831D}" type="sibTrans" cxnId="{8B2C5A0B-6820-4593-A9D9-8C28CAE01B1B}">
      <dgm:prSet/>
      <dgm:spPr/>
      <dgm:t>
        <a:bodyPr/>
        <a:lstStyle/>
        <a:p>
          <a:endParaRPr lang="hr-HR"/>
        </a:p>
      </dgm:t>
    </dgm:pt>
    <dgm:pt modelId="{1DBFC21B-4E0E-40B5-A1C8-8BD4711F178B}" type="pres">
      <dgm:prSet presAssocID="{3AABF021-40A3-4562-8E16-A36F6D14617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3C2B8AAD-DE40-407A-9AB5-3C792059D931}" type="pres">
      <dgm:prSet presAssocID="{D3E4B42F-5404-4BD3-8EC1-2CD0084B56F0}" presName="parentText" presStyleLbl="node1" presStyleIdx="0" presStyleCnt="1" custLinFactNeighborX="1530" custLinFactNeighborY="-419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F118851C-1485-4280-8124-3399A918E0BC}" type="presOf" srcId="{3AABF021-40A3-4562-8E16-A36F6D14617E}" destId="{1DBFC21B-4E0E-40B5-A1C8-8BD4711F178B}" srcOrd="0" destOrd="0" presId="urn:microsoft.com/office/officeart/2005/8/layout/vList2"/>
    <dgm:cxn modelId="{8B2C5A0B-6820-4593-A9D9-8C28CAE01B1B}" srcId="{3AABF021-40A3-4562-8E16-A36F6D14617E}" destId="{D3E4B42F-5404-4BD3-8EC1-2CD0084B56F0}" srcOrd="0" destOrd="0" parTransId="{35D7AB0B-D10F-4D02-AFA5-59884DD87422}" sibTransId="{AB59581B-E7F6-4E69-A48F-8063A1B6831D}"/>
    <dgm:cxn modelId="{6B6CD966-6E8F-471A-A6CF-54381BB304C1}" type="presOf" srcId="{D3E4B42F-5404-4BD3-8EC1-2CD0084B56F0}" destId="{3C2B8AAD-DE40-407A-9AB5-3C792059D931}" srcOrd="0" destOrd="0" presId="urn:microsoft.com/office/officeart/2005/8/layout/vList2"/>
    <dgm:cxn modelId="{0EF6C5AD-1BD4-42FC-AA58-A99C3EDC9036}" type="presParOf" srcId="{1DBFC21B-4E0E-40B5-A1C8-8BD4711F178B}" destId="{3C2B8AAD-DE40-407A-9AB5-3C792059D93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DFBBF4-0316-4E04-9278-9844456161F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7CA84146-9C49-4911-B8F7-C953643E375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Суперего</a:t>
          </a:r>
          <a:endParaRPr kumimoji="0" lang="sr-Cyrl-C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D88DEC2D-2E63-496B-9ECB-AC5D912443F5}" type="parTrans" cxnId="{28EA9C97-42A9-4B63-A109-E0445E9F5C6A}">
      <dgm:prSet/>
      <dgm:spPr/>
    </dgm:pt>
    <dgm:pt modelId="{BC7272F2-9498-4981-B54C-26E1ABDB3231}" type="sibTrans" cxnId="{28EA9C97-42A9-4B63-A109-E0445E9F5C6A}">
      <dgm:prSet/>
      <dgm:spPr/>
    </dgm:pt>
    <dgm:pt modelId="{B37DE535-CC70-4138-9AC2-243327E68A8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Грижа савести</a:t>
          </a:r>
          <a:endParaRPr kumimoji="0" lang="sr-Latn-C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Осећањe крив</a:t>
          </a:r>
          <a:r>
            <a:rPr kumimoji="0" lang="sr-Cyrl-R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и</a:t>
          </a:r>
          <a:r>
            <a:rPr kumimoji="0" lang="sr-Cyrl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цe</a:t>
          </a:r>
          <a:endParaRPr kumimoji="0" lang="sr-Latn-C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(</a:t>
          </a:r>
          <a:r>
            <a:rPr kumimoji="0" lang="sr-Cyrl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кажњaвa</a:t>
          </a: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)</a:t>
          </a:r>
          <a:endParaRPr kumimoji="0" lang="sr-Cyrl-C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20624F36-4A5C-476B-AD41-7313FEF6201F}" type="parTrans" cxnId="{4B3FE688-AA4C-4802-A4F8-39C023A4EA91}">
      <dgm:prSet/>
      <dgm:spPr/>
    </dgm:pt>
    <dgm:pt modelId="{4827F72F-5724-4E52-B30E-274420CBFBDA}" type="sibTrans" cxnId="{4B3FE688-AA4C-4802-A4F8-39C023A4EA91}">
      <dgm:prSet/>
      <dgm:spPr/>
    </dgm:pt>
    <dgm:pt modelId="{A847E52F-AF2D-4251-94B3-773D091F38F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“</a:t>
          </a:r>
          <a:r>
            <a:rPr kumimoji="0" lang="sr-Cyrl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Негујући</a:t>
          </a: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 </a:t>
          </a:r>
          <a:r>
            <a:rPr kumimoji="0" lang="sr-Cyrl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родитељ </a:t>
          </a:r>
          <a:endParaRPr kumimoji="0" lang="sr-Latn-C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у намa” </a:t>
          </a:r>
          <a:endParaRPr kumimoji="0" lang="sr-Latn-C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(</a:t>
          </a:r>
          <a:r>
            <a:rPr kumimoji="0" lang="sr-Cyrl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нагрa</a:t>
          </a:r>
          <a:r>
            <a:rPr kumimoji="0" lang="sr-Cyrl-R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ђ</a:t>
          </a:r>
          <a:r>
            <a:rPr kumimoji="0" lang="sr-Cyrl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уjе</a:t>
          </a: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)</a:t>
          </a:r>
          <a:endParaRPr kumimoji="0" lang="sr-Cyrl-C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1504BE5C-60F2-4F54-A87F-5D428907DC59}" type="parTrans" cxnId="{441D8916-E2FF-40BB-86C2-FDF062570FBE}">
      <dgm:prSet/>
      <dgm:spPr/>
    </dgm:pt>
    <dgm:pt modelId="{5E07B5FC-65B2-4BB0-85DB-C794C6668CBB}" type="sibTrans" cxnId="{441D8916-E2FF-40BB-86C2-FDF062570FBE}">
      <dgm:prSet/>
      <dgm:spPr/>
    </dgm:pt>
    <dgm:pt modelId="{B37D09B4-BAD3-41F7-A5B7-842F45A330E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Формира врлине</a:t>
          </a:r>
          <a:endParaRPr kumimoji="0" lang="sr-Latn-C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“</a:t>
          </a:r>
          <a:r>
            <a:rPr kumimoji="0" lang="sr-Cyrl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Како вaљa </a:t>
          </a:r>
          <a:endParaRPr kumimoji="0" lang="sr-Latn-C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нешт</a:t>
          </a: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o </a:t>
          </a:r>
          <a:r>
            <a:rPr kumimoji="0" lang="sr-Cyrl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чин</a:t>
          </a:r>
          <a:r>
            <a:rPr kumimoji="0" lang="sr-Cyrl-R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и</a:t>
          </a:r>
          <a:r>
            <a:rPr kumimoji="0" lang="sr-Cyrl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т</a:t>
          </a:r>
          <a:r>
            <a:rPr kumimoji="0" lang="sr-Cyrl-R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и</a:t>
          </a: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”</a:t>
          </a:r>
          <a:endParaRPr kumimoji="0" lang="sr-Latn-C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73EE83A2-4E9B-46F5-A693-7131D8F88E57}" type="parTrans" cxnId="{0D538FEE-90F1-4E9D-AE88-C7D2314BF2E6}">
      <dgm:prSet/>
      <dgm:spPr/>
    </dgm:pt>
    <dgm:pt modelId="{9D9B56C4-FB5E-4A9B-AC8F-C3E07606784D}" type="sibTrans" cxnId="{0D538FEE-90F1-4E9D-AE88-C7D2314BF2E6}">
      <dgm:prSet/>
      <dgm:spPr/>
    </dgm:pt>
    <dgm:pt modelId="{EFF05235-2661-48E8-BF39-D92801E29CB7}" type="pres">
      <dgm:prSet presAssocID="{47DFBBF4-0316-4E04-9278-9844456161F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CC4A9B1-75A8-4C84-BE76-B04C54CD46E4}" type="pres">
      <dgm:prSet presAssocID="{7CA84146-9C49-4911-B8F7-C953643E3756}" presName="hierRoot1" presStyleCnt="0">
        <dgm:presLayoutVars>
          <dgm:hierBranch/>
        </dgm:presLayoutVars>
      </dgm:prSet>
      <dgm:spPr/>
    </dgm:pt>
    <dgm:pt modelId="{60C1E9C1-0927-4D4A-AC16-720C5F41A332}" type="pres">
      <dgm:prSet presAssocID="{7CA84146-9C49-4911-B8F7-C953643E3756}" presName="rootComposite1" presStyleCnt="0"/>
      <dgm:spPr/>
    </dgm:pt>
    <dgm:pt modelId="{2ABBD486-1438-4739-825E-6A4A5459DE3A}" type="pres">
      <dgm:prSet presAssocID="{7CA84146-9C49-4911-B8F7-C953643E3756}" presName="rootText1" presStyleLbl="node0" presStyleIdx="0" presStyleCnt="1">
        <dgm:presLayoutVars>
          <dgm:chPref val="3"/>
        </dgm:presLayoutVars>
      </dgm:prSet>
      <dgm:spPr/>
    </dgm:pt>
    <dgm:pt modelId="{3166287B-370B-477F-BF8E-791197EF2FD8}" type="pres">
      <dgm:prSet presAssocID="{7CA84146-9C49-4911-B8F7-C953643E3756}" presName="rootConnector1" presStyleLbl="node1" presStyleIdx="0" presStyleCnt="0"/>
      <dgm:spPr/>
    </dgm:pt>
    <dgm:pt modelId="{601E24DF-C415-4ABD-9649-52F7E898A63F}" type="pres">
      <dgm:prSet presAssocID="{7CA84146-9C49-4911-B8F7-C953643E3756}" presName="hierChild2" presStyleCnt="0"/>
      <dgm:spPr/>
    </dgm:pt>
    <dgm:pt modelId="{8B6A67D0-BF90-413C-A1A6-81907FEF64AA}" type="pres">
      <dgm:prSet presAssocID="{20624F36-4A5C-476B-AD41-7313FEF6201F}" presName="Name35" presStyleLbl="parChTrans1D2" presStyleIdx="0" presStyleCnt="3"/>
      <dgm:spPr/>
    </dgm:pt>
    <dgm:pt modelId="{2F49A845-DA61-4180-8755-503ACCD1E723}" type="pres">
      <dgm:prSet presAssocID="{B37DE535-CC70-4138-9AC2-243327E68A8E}" presName="hierRoot2" presStyleCnt="0">
        <dgm:presLayoutVars>
          <dgm:hierBranch/>
        </dgm:presLayoutVars>
      </dgm:prSet>
      <dgm:spPr/>
    </dgm:pt>
    <dgm:pt modelId="{644FEFC2-9F12-45ED-8B71-91917488B7BD}" type="pres">
      <dgm:prSet presAssocID="{B37DE535-CC70-4138-9AC2-243327E68A8E}" presName="rootComposite" presStyleCnt="0"/>
      <dgm:spPr/>
    </dgm:pt>
    <dgm:pt modelId="{BCE162DF-B9A1-448E-992D-4E0DCFBACB6C}" type="pres">
      <dgm:prSet presAssocID="{B37DE535-CC70-4138-9AC2-243327E68A8E}" presName="rootText" presStyleLbl="node2" presStyleIdx="0" presStyleCnt="3">
        <dgm:presLayoutVars>
          <dgm:chPref val="3"/>
        </dgm:presLayoutVars>
      </dgm:prSet>
      <dgm:spPr/>
    </dgm:pt>
    <dgm:pt modelId="{3F482CF8-457B-4966-A45C-9418E17F04B6}" type="pres">
      <dgm:prSet presAssocID="{B37DE535-CC70-4138-9AC2-243327E68A8E}" presName="rootConnector" presStyleLbl="node2" presStyleIdx="0" presStyleCnt="3"/>
      <dgm:spPr/>
    </dgm:pt>
    <dgm:pt modelId="{D1E15560-F416-494A-AF7F-1D7EF4CECEE7}" type="pres">
      <dgm:prSet presAssocID="{B37DE535-CC70-4138-9AC2-243327E68A8E}" presName="hierChild4" presStyleCnt="0"/>
      <dgm:spPr/>
    </dgm:pt>
    <dgm:pt modelId="{4184A1A2-13CF-4577-99B3-4D52B6C3834E}" type="pres">
      <dgm:prSet presAssocID="{B37DE535-CC70-4138-9AC2-243327E68A8E}" presName="hierChild5" presStyleCnt="0"/>
      <dgm:spPr/>
    </dgm:pt>
    <dgm:pt modelId="{F44E010A-09C8-47BA-ADE3-62AC7F4F7AF3}" type="pres">
      <dgm:prSet presAssocID="{1504BE5C-60F2-4F54-A87F-5D428907DC59}" presName="Name35" presStyleLbl="parChTrans1D2" presStyleIdx="1" presStyleCnt="3"/>
      <dgm:spPr/>
    </dgm:pt>
    <dgm:pt modelId="{CBB37F5D-8EF5-4F89-A3E0-E8333DF40683}" type="pres">
      <dgm:prSet presAssocID="{A847E52F-AF2D-4251-94B3-773D091F38F2}" presName="hierRoot2" presStyleCnt="0">
        <dgm:presLayoutVars>
          <dgm:hierBranch/>
        </dgm:presLayoutVars>
      </dgm:prSet>
      <dgm:spPr/>
    </dgm:pt>
    <dgm:pt modelId="{7364507D-0746-4CAA-964D-0333A4E8E198}" type="pres">
      <dgm:prSet presAssocID="{A847E52F-AF2D-4251-94B3-773D091F38F2}" presName="rootComposite" presStyleCnt="0"/>
      <dgm:spPr/>
    </dgm:pt>
    <dgm:pt modelId="{FC3DD313-C43C-4F59-AF5A-3EC54BF4B839}" type="pres">
      <dgm:prSet presAssocID="{A847E52F-AF2D-4251-94B3-773D091F38F2}" presName="rootText" presStyleLbl="node2" presStyleIdx="1" presStyleCnt="3">
        <dgm:presLayoutVars>
          <dgm:chPref val="3"/>
        </dgm:presLayoutVars>
      </dgm:prSet>
      <dgm:spPr/>
    </dgm:pt>
    <dgm:pt modelId="{15AE7378-1635-4892-BAF5-2C9F2C76F62B}" type="pres">
      <dgm:prSet presAssocID="{A847E52F-AF2D-4251-94B3-773D091F38F2}" presName="rootConnector" presStyleLbl="node2" presStyleIdx="1" presStyleCnt="3"/>
      <dgm:spPr/>
    </dgm:pt>
    <dgm:pt modelId="{DFF63E2A-D13D-45A8-81D4-7ED328B3B933}" type="pres">
      <dgm:prSet presAssocID="{A847E52F-AF2D-4251-94B3-773D091F38F2}" presName="hierChild4" presStyleCnt="0"/>
      <dgm:spPr/>
    </dgm:pt>
    <dgm:pt modelId="{D2D560D9-1609-4F6E-9862-699409F54D27}" type="pres">
      <dgm:prSet presAssocID="{A847E52F-AF2D-4251-94B3-773D091F38F2}" presName="hierChild5" presStyleCnt="0"/>
      <dgm:spPr/>
    </dgm:pt>
    <dgm:pt modelId="{D8B6E970-8294-44AA-B958-95C5F658B439}" type="pres">
      <dgm:prSet presAssocID="{73EE83A2-4E9B-46F5-A693-7131D8F88E57}" presName="Name35" presStyleLbl="parChTrans1D2" presStyleIdx="2" presStyleCnt="3"/>
      <dgm:spPr/>
    </dgm:pt>
    <dgm:pt modelId="{61C229DA-E434-450D-BE6D-39D1D2034A62}" type="pres">
      <dgm:prSet presAssocID="{B37D09B4-BAD3-41F7-A5B7-842F45A330E1}" presName="hierRoot2" presStyleCnt="0">
        <dgm:presLayoutVars>
          <dgm:hierBranch/>
        </dgm:presLayoutVars>
      </dgm:prSet>
      <dgm:spPr/>
    </dgm:pt>
    <dgm:pt modelId="{18178DB2-EB61-4560-8450-13F6710EAF9F}" type="pres">
      <dgm:prSet presAssocID="{B37D09B4-BAD3-41F7-A5B7-842F45A330E1}" presName="rootComposite" presStyleCnt="0"/>
      <dgm:spPr/>
    </dgm:pt>
    <dgm:pt modelId="{8119E737-0051-4419-84B7-5CEE9CFEFAE6}" type="pres">
      <dgm:prSet presAssocID="{B37D09B4-BAD3-41F7-A5B7-842F45A330E1}" presName="rootText" presStyleLbl="node2" presStyleIdx="2" presStyleCnt="3">
        <dgm:presLayoutVars>
          <dgm:chPref val="3"/>
        </dgm:presLayoutVars>
      </dgm:prSet>
      <dgm:spPr/>
    </dgm:pt>
    <dgm:pt modelId="{C000A268-7317-40AA-A0E4-4D6D9DC882D5}" type="pres">
      <dgm:prSet presAssocID="{B37D09B4-BAD3-41F7-A5B7-842F45A330E1}" presName="rootConnector" presStyleLbl="node2" presStyleIdx="2" presStyleCnt="3"/>
      <dgm:spPr/>
    </dgm:pt>
    <dgm:pt modelId="{2C62CDF9-12F9-4908-AED5-2590FE6C2D02}" type="pres">
      <dgm:prSet presAssocID="{B37D09B4-BAD3-41F7-A5B7-842F45A330E1}" presName="hierChild4" presStyleCnt="0"/>
      <dgm:spPr/>
    </dgm:pt>
    <dgm:pt modelId="{0AC65F3C-3FE8-4BF1-943A-F57DD401CB0A}" type="pres">
      <dgm:prSet presAssocID="{B37D09B4-BAD3-41F7-A5B7-842F45A330E1}" presName="hierChild5" presStyleCnt="0"/>
      <dgm:spPr/>
    </dgm:pt>
    <dgm:pt modelId="{239D6A25-B76E-474B-A316-4635F6E7EB44}" type="pres">
      <dgm:prSet presAssocID="{7CA84146-9C49-4911-B8F7-C953643E3756}" presName="hierChild3" presStyleCnt="0"/>
      <dgm:spPr/>
    </dgm:pt>
  </dgm:ptLst>
  <dgm:cxnLst>
    <dgm:cxn modelId="{662F0269-4DA8-4A4D-A497-F046E2888BA9}" type="presOf" srcId="{7CA84146-9C49-4911-B8F7-C953643E3756}" destId="{3166287B-370B-477F-BF8E-791197EF2FD8}" srcOrd="1" destOrd="0" presId="urn:microsoft.com/office/officeart/2005/8/layout/orgChart1"/>
    <dgm:cxn modelId="{441D8916-E2FF-40BB-86C2-FDF062570FBE}" srcId="{7CA84146-9C49-4911-B8F7-C953643E3756}" destId="{A847E52F-AF2D-4251-94B3-773D091F38F2}" srcOrd="1" destOrd="0" parTransId="{1504BE5C-60F2-4F54-A87F-5D428907DC59}" sibTransId="{5E07B5FC-65B2-4BB0-85DB-C794C6668CBB}"/>
    <dgm:cxn modelId="{0D538FEE-90F1-4E9D-AE88-C7D2314BF2E6}" srcId="{7CA84146-9C49-4911-B8F7-C953643E3756}" destId="{B37D09B4-BAD3-41F7-A5B7-842F45A330E1}" srcOrd="2" destOrd="0" parTransId="{73EE83A2-4E9B-46F5-A693-7131D8F88E57}" sibTransId="{9D9B56C4-FB5E-4A9B-AC8F-C3E07606784D}"/>
    <dgm:cxn modelId="{47A43504-E5A4-4C2C-ACBD-9E8956031EE1}" type="presOf" srcId="{A847E52F-AF2D-4251-94B3-773D091F38F2}" destId="{15AE7378-1635-4892-BAF5-2C9F2C76F62B}" srcOrd="1" destOrd="0" presId="urn:microsoft.com/office/officeart/2005/8/layout/orgChart1"/>
    <dgm:cxn modelId="{4B3FE688-AA4C-4802-A4F8-39C023A4EA91}" srcId="{7CA84146-9C49-4911-B8F7-C953643E3756}" destId="{B37DE535-CC70-4138-9AC2-243327E68A8E}" srcOrd="0" destOrd="0" parTransId="{20624F36-4A5C-476B-AD41-7313FEF6201F}" sibTransId="{4827F72F-5724-4E52-B30E-274420CBFBDA}"/>
    <dgm:cxn modelId="{861E17B0-24F9-4034-A176-212915B775B7}" type="presOf" srcId="{47DFBBF4-0316-4E04-9278-9844456161FB}" destId="{EFF05235-2661-48E8-BF39-D92801E29CB7}" srcOrd="0" destOrd="0" presId="urn:microsoft.com/office/officeart/2005/8/layout/orgChart1"/>
    <dgm:cxn modelId="{28EA9C97-42A9-4B63-A109-E0445E9F5C6A}" srcId="{47DFBBF4-0316-4E04-9278-9844456161FB}" destId="{7CA84146-9C49-4911-B8F7-C953643E3756}" srcOrd="0" destOrd="0" parTransId="{D88DEC2D-2E63-496B-9ECB-AC5D912443F5}" sibTransId="{BC7272F2-9498-4981-B54C-26E1ABDB3231}"/>
    <dgm:cxn modelId="{32EB5164-92D8-45E6-AC40-05A4360F9071}" type="presOf" srcId="{1504BE5C-60F2-4F54-A87F-5D428907DC59}" destId="{F44E010A-09C8-47BA-ADE3-62AC7F4F7AF3}" srcOrd="0" destOrd="0" presId="urn:microsoft.com/office/officeart/2005/8/layout/orgChart1"/>
    <dgm:cxn modelId="{27A7C474-8248-4123-86CD-963D3D9A6947}" type="presOf" srcId="{B37DE535-CC70-4138-9AC2-243327E68A8E}" destId="{3F482CF8-457B-4966-A45C-9418E17F04B6}" srcOrd="1" destOrd="0" presId="urn:microsoft.com/office/officeart/2005/8/layout/orgChart1"/>
    <dgm:cxn modelId="{4597EB55-26CD-499D-928A-8DFECD3C245D}" type="presOf" srcId="{A847E52F-AF2D-4251-94B3-773D091F38F2}" destId="{FC3DD313-C43C-4F59-AF5A-3EC54BF4B839}" srcOrd="0" destOrd="0" presId="urn:microsoft.com/office/officeart/2005/8/layout/orgChart1"/>
    <dgm:cxn modelId="{5420CCC7-4F80-4C02-A448-7200E5B16741}" type="presOf" srcId="{B37D09B4-BAD3-41F7-A5B7-842F45A330E1}" destId="{C000A268-7317-40AA-A0E4-4D6D9DC882D5}" srcOrd="1" destOrd="0" presId="urn:microsoft.com/office/officeart/2005/8/layout/orgChart1"/>
    <dgm:cxn modelId="{9994D289-AD84-495A-8B64-A8FD75EE6692}" type="presOf" srcId="{7CA84146-9C49-4911-B8F7-C953643E3756}" destId="{2ABBD486-1438-4739-825E-6A4A5459DE3A}" srcOrd="0" destOrd="0" presId="urn:microsoft.com/office/officeart/2005/8/layout/orgChart1"/>
    <dgm:cxn modelId="{2E97A21B-2A49-4DEB-8F7B-8C95B6811E0A}" type="presOf" srcId="{B37D09B4-BAD3-41F7-A5B7-842F45A330E1}" destId="{8119E737-0051-4419-84B7-5CEE9CFEFAE6}" srcOrd="0" destOrd="0" presId="urn:microsoft.com/office/officeart/2005/8/layout/orgChart1"/>
    <dgm:cxn modelId="{810C9829-9F11-414A-89C6-9486A7966F26}" type="presOf" srcId="{20624F36-4A5C-476B-AD41-7313FEF6201F}" destId="{8B6A67D0-BF90-413C-A1A6-81907FEF64AA}" srcOrd="0" destOrd="0" presId="urn:microsoft.com/office/officeart/2005/8/layout/orgChart1"/>
    <dgm:cxn modelId="{036B2211-1E94-4ED8-80DF-0D7444431BA8}" type="presOf" srcId="{73EE83A2-4E9B-46F5-A693-7131D8F88E57}" destId="{D8B6E970-8294-44AA-B958-95C5F658B439}" srcOrd="0" destOrd="0" presId="urn:microsoft.com/office/officeart/2005/8/layout/orgChart1"/>
    <dgm:cxn modelId="{9851E37C-8343-41CF-AFD9-742EE28A0427}" type="presOf" srcId="{B37DE535-CC70-4138-9AC2-243327E68A8E}" destId="{BCE162DF-B9A1-448E-992D-4E0DCFBACB6C}" srcOrd="0" destOrd="0" presId="urn:microsoft.com/office/officeart/2005/8/layout/orgChart1"/>
    <dgm:cxn modelId="{4EAD1B95-0519-4710-90C5-DCB95C1D65FD}" type="presParOf" srcId="{EFF05235-2661-48E8-BF39-D92801E29CB7}" destId="{CCC4A9B1-75A8-4C84-BE76-B04C54CD46E4}" srcOrd="0" destOrd="0" presId="urn:microsoft.com/office/officeart/2005/8/layout/orgChart1"/>
    <dgm:cxn modelId="{957676DC-B1F1-4D87-AFA1-E05D52F7B2E6}" type="presParOf" srcId="{CCC4A9B1-75A8-4C84-BE76-B04C54CD46E4}" destId="{60C1E9C1-0927-4D4A-AC16-720C5F41A332}" srcOrd="0" destOrd="0" presId="urn:microsoft.com/office/officeart/2005/8/layout/orgChart1"/>
    <dgm:cxn modelId="{ECDED434-F1BA-403B-B12B-09C46EAFD737}" type="presParOf" srcId="{60C1E9C1-0927-4D4A-AC16-720C5F41A332}" destId="{2ABBD486-1438-4739-825E-6A4A5459DE3A}" srcOrd="0" destOrd="0" presId="urn:microsoft.com/office/officeart/2005/8/layout/orgChart1"/>
    <dgm:cxn modelId="{F79B573A-DEE2-4189-9A80-F33E8439C951}" type="presParOf" srcId="{60C1E9C1-0927-4D4A-AC16-720C5F41A332}" destId="{3166287B-370B-477F-BF8E-791197EF2FD8}" srcOrd="1" destOrd="0" presId="urn:microsoft.com/office/officeart/2005/8/layout/orgChart1"/>
    <dgm:cxn modelId="{F875A6FB-CC24-45BA-9EBC-F8A154493CD0}" type="presParOf" srcId="{CCC4A9B1-75A8-4C84-BE76-B04C54CD46E4}" destId="{601E24DF-C415-4ABD-9649-52F7E898A63F}" srcOrd="1" destOrd="0" presId="urn:microsoft.com/office/officeart/2005/8/layout/orgChart1"/>
    <dgm:cxn modelId="{368A182F-9BBF-40CB-A740-E2054D5619D6}" type="presParOf" srcId="{601E24DF-C415-4ABD-9649-52F7E898A63F}" destId="{8B6A67D0-BF90-413C-A1A6-81907FEF64AA}" srcOrd="0" destOrd="0" presId="urn:microsoft.com/office/officeart/2005/8/layout/orgChart1"/>
    <dgm:cxn modelId="{BAEACC1C-26CD-4B78-974B-3C33943159F4}" type="presParOf" srcId="{601E24DF-C415-4ABD-9649-52F7E898A63F}" destId="{2F49A845-DA61-4180-8755-503ACCD1E723}" srcOrd="1" destOrd="0" presId="urn:microsoft.com/office/officeart/2005/8/layout/orgChart1"/>
    <dgm:cxn modelId="{000DDF6B-7362-48D4-B32E-E1763D37B00E}" type="presParOf" srcId="{2F49A845-DA61-4180-8755-503ACCD1E723}" destId="{644FEFC2-9F12-45ED-8B71-91917488B7BD}" srcOrd="0" destOrd="0" presId="urn:microsoft.com/office/officeart/2005/8/layout/orgChart1"/>
    <dgm:cxn modelId="{DE714EDC-9B03-4A2A-80BC-CB51E9408B57}" type="presParOf" srcId="{644FEFC2-9F12-45ED-8B71-91917488B7BD}" destId="{BCE162DF-B9A1-448E-992D-4E0DCFBACB6C}" srcOrd="0" destOrd="0" presId="urn:microsoft.com/office/officeart/2005/8/layout/orgChart1"/>
    <dgm:cxn modelId="{523E619F-3EAD-4F79-8040-1F2F0A397579}" type="presParOf" srcId="{644FEFC2-9F12-45ED-8B71-91917488B7BD}" destId="{3F482CF8-457B-4966-A45C-9418E17F04B6}" srcOrd="1" destOrd="0" presId="urn:microsoft.com/office/officeart/2005/8/layout/orgChart1"/>
    <dgm:cxn modelId="{E41980DD-8A7D-4A27-B09B-887393E06B91}" type="presParOf" srcId="{2F49A845-DA61-4180-8755-503ACCD1E723}" destId="{D1E15560-F416-494A-AF7F-1D7EF4CECEE7}" srcOrd="1" destOrd="0" presId="urn:microsoft.com/office/officeart/2005/8/layout/orgChart1"/>
    <dgm:cxn modelId="{6B7E3816-A70D-417D-94E9-25328A94B00A}" type="presParOf" srcId="{2F49A845-DA61-4180-8755-503ACCD1E723}" destId="{4184A1A2-13CF-4577-99B3-4D52B6C3834E}" srcOrd="2" destOrd="0" presId="urn:microsoft.com/office/officeart/2005/8/layout/orgChart1"/>
    <dgm:cxn modelId="{D44E327C-FE11-450E-BBA0-C749C3FC00FE}" type="presParOf" srcId="{601E24DF-C415-4ABD-9649-52F7E898A63F}" destId="{F44E010A-09C8-47BA-ADE3-62AC7F4F7AF3}" srcOrd="2" destOrd="0" presId="urn:microsoft.com/office/officeart/2005/8/layout/orgChart1"/>
    <dgm:cxn modelId="{58B07777-45C5-4602-840A-8117B56D542A}" type="presParOf" srcId="{601E24DF-C415-4ABD-9649-52F7E898A63F}" destId="{CBB37F5D-8EF5-4F89-A3E0-E8333DF40683}" srcOrd="3" destOrd="0" presId="urn:microsoft.com/office/officeart/2005/8/layout/orgChart1"/>
    <dgm:cxn modelId="{9E4DADC4-F344-436A-9925-15CADA7B9B16}" type="presParOf" srcId="{CBB37F5D-8EF5-4F89-A3E0-E8333DF40683}" destId="{7364507D-0746-4CAA-964D-0333A4E8E198}" srcOrd="0" destOrd="0" presId="urn:microsoft.com/office/officeart/2005/8/layout/orgChart1"/>
    <dgm:cxn modelId="{EBE31C0E-86F6-41BB-B4BD-2157E9A6C2F0}" type="presParOf" srcId="{7364507D-0746-4CAA-964D-0333A4E8E198}" destId="{FC3DD313-C43C-4F59-AF5A-3EC54BF4B839}" srcOrd="0" destOrd="0" presId="urn:microsoft.com/office/officeart/2005/8/layout/orgChart1"/>
    <dgm:cxn modelId="{54A39098-3EAA-45C8-AF54-F4825FE37C4B}" type="presParOf" srcId="{7364507D-0746-4CAA-964D-0333A4E8E198}" destId="{15AE7378-1635-4892-BAF5-2C9F2C76F62B}" srcOrd="1" destOrd="0" presId="urn:microsoft.com/office/officeart/2005/8/layout/orgChart1"/>
    <dgm:cxn modelId="{D339F9C7-26BE-4F7A-8F75-4E7F5B22B67A}" type="presParOf" srcId="{CBB37F5D-8EF5-4F89-A3E0-E8333DF40683}" destId="{DFF63E2A-D13D-45A8-81D4-7ED328B3B933}" srcOrd="1" destOrd="0" presId="urn:microsoft.com/office/officeart/2005/8/layout/orgChart1"/>
    <dgm:cxn modelId="{2DF86884-5C40-4168-B8D9-F79F6F45F0BA}" type="presParOf" srcId="{CBB37F5D-8EF5-4F89-A3E0-E8333DF40683}" destId="{D2D560D9-1609-4F6E-9862-699409F54D27}" srcOrd="2" destOrd="0" presId="urn:microsoft.com/office/officeart/2005/8/layout/orgChart1"/>
    <dgm:cxn modelId="{29316CD6-A1E1-4A0F-B62B-74D534AA5A64}" type="presParOf" srcId="{601E24DF-C415-4ABD-9649-52F7E898A63F}" destId="{D8B6E970-8294-44AA-B958-95C5F658B439}" srcOrd="4" destOrd="0" presId="urn:microsoft.com/office/officeart/2005/8/layout/orgChart1"/>
    <dgm:cxn modelId="{781972DD-4EB2-4586-9416-39F091992FF4}" type="presParOf" srcId="{601E24DF-C415-4ABD-9649-52F7E898A63F}" destId="{61C229DA-E434-450D-BE6D-39D1D2034A62}" srcOrd="5" destOrd="0" presId="urn:microsoft.com/office/officeart/2005/8/layout/orgChart1"/>
    <dgm:cxn modelId="{C7A24340-72FE-4C44-9143-7DE1E22B1B45}" type="presParOf" srcId="{61C229DA-E434-450D-BE6D-39D1D2034A62}" destId="{18178DB2-EB61-4560-8450-13F6710EAF9F}" srcOrd="0" destOrd="0" presId="urn:microsoft.com/office/officeart/2005/8/layout/orgChart1"/>
    <dgm:cxn modelId="{EA72475E-042D-4D48-9C4B-F940974D9845}" type="presParOf" srcId="{18178DB2-EB61-4560-8450-13F6710EAF9F}" destId="{8119E737-0051-4419-84B7-5CEE9CFEFAE6}" srcOrd="0" destOrd="0" presId="urn:microsoft.com/office/officeart/2005/8/layout/orgChart1"/>
    <dgm:cxn modelId="{0E1BE226-FBB3-4829-BB24-AC3202636AA6}" type="presParOf" srcId="{18178DB2-EB61-4560-8450-13F6710EAF9F}" destId="{C000A268-7317-40AA-A0E4-4D6D9DC882D5}" srcOrd="1" destOrd="0" presId="urn:microsoft.com/office/officeart/2005/8/layout/orgChart1"/>
    <dgm:cxn modelId="{096DDFC2-2757-491B-90BA-8686FB9BABF1}" type="presParOf" srcId="{61C229DA-E434-450D-BE6D-39D1D2034A62}" destId="{2C62CDF9-12F9-4908-AED5-2590FE6C2D02}" srcOrd="1" destOrd="0" presId="urn:microsoft.com/office/officeart/2005/8/layout/orgChart1"/>
    <dgm:cxn modelId="{11AE7B1D-8010-4841-93CC-A2699AD22C4A}" type="presParOf" srcId="{61C229DA-E434-450D-BE6D-39D1D2034A62}" destId="{0AC65F3C-3FE8-4BF1-943A-F57DD401CB0A}" srcOrd="2" destOrd="0" presId="urn:microsoft.com/office/officeart/2005/8/layout/orgChart1"/>
    <dgm:cxn modelId="{8DB7B800-0446-4E58-9011-21F7837D9E6D}" type="presParOf" srcId="{CCC4A9B1-75A8-4C84-BE76-B04C54CD46E4}" destId="{239D6A25-B76E-474B-A316-4635F6E7EB4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C31900C-CE4A-417A-8598-ABC7110B611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1DDDF555-68BC-4E0C-BFE0-823C92FEAC4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Моралност</a:t>
          </a:r>
          <a:endParaRPr kumimoji="0" lang="sr-Cyrl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66CF7A83-A6EF-4A2B-81D5-BC869D4A03E3}" type="parTrans" cxnId="{F58A8D34-EDB0-4BF9-A754-5702BF61ED73}">
      <dgm:prSet/>
      <dgm:spPr/>
    </dgm:pt>
    <dgm:pt modelId="{3242B9BC-46E2-49C2-ABAA-311846BDC58F}" type="sibTrans" cxnId="{F58A8D34-EDB0-4BF9-A754-5702BF61ED73}">
      <dgm:prSet/>
      <dgm:spPr/>
    </dgm:pt>
    <dgm:pt modelId="{FFD9C121-A485-4145-82A4-1DF7C31E6E2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Морално мишљење</a:t>
          </a:r>
          <a:endParaRPr kumimoji="0" lang="sr-Latn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(</a:t>
          </a: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расу</a:t>
          </a:r>
          <a:r>
            <a:rPr kumimoji="0" lang="sr-Cyrl-R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ђ</a:t>
          </a: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ивaње</a:t>
          </a:r>
          <a:r>
            <a:rPr kumimoji="0" lang="sr-Latn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)</a:t>
          </a:r>
          <a:endParaRPr kumimoji="0" lang="sr-Cyrl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4F659AB6-952E-40E8-AD4A-6BD37B68318E}" type="parTrans" cxnId="{AB7A6BE9-7350-460D-A893-95E9399B87CC}">
      <dgm:prSet/>
      <dgm:spPr/>
    </dgm:pt>
    <dgm:pt modelId="{B852571E-EBBA-483E-81EE-A2C0971B7B61}" type="sibTrans" cxnId="{AB7A6BE9-7350-460D-A893-95E9399B87CC}">
      <dgm:prSet/>
      <dgm:spPr/>
    </dgm:pt>
    <dgm:pt modelId="{E8C8FC31-AF77-4239-B18F-8714870BC21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Форма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моралног расу</a:t>
          </a:r>
          <a:r>
            <a:rPr kumimoji="0" lang="sr-Cyrl-R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ђ</a:t>
          </a: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ивања</a:t>
          </a:r>
          <a:endParaRPr kumimoji="0" lang="sr-Cyrl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ACD84278-4235-4A1A-BA78-0B99B404C8D8}" type="parTrans" cxnId="{598791AC-10C4-4C3A-B9C0-7F52A848BCF1}">
      <dgm:prSet/>
      <dgm:spPr/>
    </dgm:pt>
    <dgm:pt modelId="{BF9FD23D-E07B-44AE-B308-CA9BE7ACAC69}" type="sibTrans" cxnId="{598791AC-10C4-4C3A-B9C0-7F52A848BCF1}">
      <dgm:prSet/>
      <dgm:spPr/>
    </dgm:pt>
    <dgm:pt modelId="{2156A85C-97D1-4404-9393-1105F7D3988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Садржај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моралнoг raсу</a:t>
          </a:r>
          <a:r>
            <a:rPr kumimoji="0" lang="sr-Cyrl-R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ђ</a:t>
          </a: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ивањa</a:t>
          </a:r>
          <a:endParaRPr kumimoji="0" lang="sr-Cyrl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DAD72821-C606-41FB-A656-BF6DF4B12E14}" type="parTrans" cxnId="{8663DCE3-F7E9-47BA-974D-0999BBC151F7}">
      <dgm:prSet/>
      <dgm:spPr/>
    </dgm:pt>
    <dgm:pt modelId="{7E51CF4E-14BD-4DA4-8A42-5350516F8A6F}" type="sibTrans" cxnId="{8663DCE3-F7E9-47BA-974D-0999BBC151F7}">
      <dgm:prSet/>
      <dgm:spPr/>
    </dgm:pt>
    <dgm:pt modelId="{4427A7EF-D4D1-4309-AAC8-7DB672CF8A9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Морално понашање</a:t>
          </a:r>
          <a:endParaRPr kumimoji="0" lang="sr-Latn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(</a:t>
          </a: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делањe</a:t>
          </a:r>
          <a:r>
            <a:rPr kumimoji="0" lang="sr-Latn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)</a:t>
          </a:r>
          <a:endParaRPr kumimoji="0" lang="sr-Cyrl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44710120-3538-49F0-BDBC-73B3FBBFA4A0}" type="parTrans" cxnId="{F915BC4F-0EEF-4F21-A726-C7D92F7601F8}">
      <dgm:prSet/>
      <dgm:spPr/>
    </dgm:pt>
    <dgm:pt modelId="{BEBD94D9-82DA-4146-85B8-019E49A24444}" type="sibTrans" cxnId="{F915BC4F-0EEF-4F21-A726-C7D92F7601F8}">
      <dgm:prSet/>
      <dgm:spPr/>
    </dgm:pt>
    <dgm:pt modelId="{879CEA48-C512-4DC9-A56C-52EE37E3B6E7}" type="pres">
      <dgm:prSet presAssocID="{1C31900C-CE4A-417A-8598-ABC7110B611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18162CB-CDE8-4CD1-88E3-5416D9CC074F}" type="pres">
      <dgm:prSet presAssocID="{1DDDF555-68BC-4E0C-BFE0-823C92FEAC42}" presName="hierRoot1" presStyleCnt="0">
        <dgm:presLayoutVars>
          <dgm:hierBranch/>
        </dgm:presLayoutVars>
      </dgm:prSet>
      <dgm:spPr/>
    </dgm:pt>
    <dgm:pt modelId="{A6478416-539D-467F-83C1-CBC113BBE27B}" type="pres">
      <dgm:prSet presAssocID="{1DDDF555-68BC-4E0C-BFE0-823C92FEAC42}" presName="rootComposite1" presStyleCnt="0"/>
      <dgm:spPr/>
    </dgm:pt>
    <dgm:pt modelId="{AD2D339D-9DF6-443F-AD75-64ACB602C382}" type="pres">
      <dgm:prSet presAssocID="{1DDDF555-68BC-4E0C-BFE0-823C92FEAC42}" presName="rootText1" presStyleLbl="node0" presStyleIdx="0" presStyleCnt="1">
        <dgm:presLayoutVars>
          <dgm:chPref val="3"/>
        </dgm:presLayoutVars>
      </dgm:prSet>
      <dgm:spPr/>
    </dgm:pt>
    <dgm:pt modelId="{54C6A0A4-7B2B-47FA-BB51-7114C55E0254}" type="pres">
      <dgm:prSet presAssocID="{1DDDF555-68BC-4E0C-BFE0-823C92FEAC42}" presName="rootConnector1" presStyleLbl="node1" presStyleIdx="0" presStyleCnt="0"/>
      <dgm:spPr/>
    </dgm:pt>
    <dgm:pt modelId="{603FED35-949D-4FF0-9408-AA0CA7FF6A73}" type="pres">
      <dgm:prSet presAssocID="{1DDDF555-68BC-4E0C-BFE0-823C92FEAC42}" presName="hierChild2" presStyleCnt="0"/>
      <dgm:spPr/>
    </dgm:pt>
    <dgm:pt modelId="{4EA2BB60-498F-4FF2-AC03-608590E87544}" type="pres">
      <dgm:prSet presAssocID="{4F659AB6-952E-40E8-AD4A-6BD37B68318E}" presName="Name35" presStyleLbl="parChTrans1D2" presStyleIdx="0" presStyleCnt="2"/>
      <dgm:spPr/>
    </dgm:pt>
    <dgm:pt modelId="{8BB1F0F3-CDBC-49CD-B0A4-4D8FC50CC304}" type="pres">
      <dgm:prSet presAssocID="{FFD9C121-A485-4145-82A4-1DF7C31E6E20}" presName="hierRoot2" presStyleCnt="0">
        <dgm:presLayoutVars>
          <dgm:hierBranch/>
        </dgm:presLayoutVars>
      </dgm:prSet>
      <dgm:spPr/>
    </dgm:pt>
    <dgm:pt modelId="{4FDDAF74-A48D-41B9-A681-E21031572F32}" type="pres">
      <dgm:prSet presAssocID="{FFD9C121-A485-4145-82A4-1DF7C31E6E20}" presName="rootComposite" presStyleCnt="0"/>
      <dgm:spPr/>
    </dgm:pt>
    <dgm:pt modelId="{0F3E7774-6364-4927-84B7-9CB302FB17D1}" type="pres">
      <dgm:prSet presAssocID="{FFD9C121-A485-4145-82A4-1DF7C31E6E20}" presName="rootText" presStyleLbl="node2" presStyleIdx="0" presStyleCnt="2">
        <dgm:presLayoutVars>
          <dgm:chPref val="3"/>
        </dgm:presLayoutVars>
      </dgm:prSet>
      <dgm:spPr/>
    </dgm:pt>
    <dgm:pt modelId="{60CE8F5A-69E2-45C8-829D-08137AA02A27}" type="pres">
      <dgm:prSet presAssocID="{FFD9C121-A485-4145-82A4-1DF7C31E6E20}" presName="rootConnector" presStyleLbl="node2" presStyleIdx="0" presStyleCnt="2"/>
      <dgm:spPr/>
    </dgm:pt>
    <dgm:pt modelId="{8E07C717-6F46-48B1-B48F-B94FEEE3A811}" type="pres">
      <dgm:prSet presAssocID="{FFD9C121-A485-4145-82A4-1DF7C31E6E20}" presName="hierChild4" presStyleCnt="0"/>
      <dgm:spPr/>
    </dgm:pt>
    <dgm:pt modelId="{E23C932A-C51A-45DA-AD92-1C8C54C0F009}" type="pres">
      <dgm:prSet presAssocID="{ACD84278-4235-4A1A-BA78-0B99B404C8D8}" presName="Name35" presStyleLbl="parChTrans1D3" presStyleIdx="0" presStyleCnt="2"/>
      <dgm:spPr/>
    </dgm:pt>
    <dgm:pt modelId="{020FC646-BE88-45E8-8EBE-CEDC57015DC6}" type="pres">
      <dgm:prSet presAssocID="{E8C8FC31-AF77-4239-B18F-8714870BC213}" presName="hierRoot2" presStyleCnt="0">
        <dgm:presLayoutVars>
          <dgm:hierBranch val="r"/>
        </dgm:presLayoutVars>
      </dgm:prSet>
      <dgm:spPr/>
    </dgm:pt>
    <dgm:pt modelId="{F1DBC24D-921D-41E4-B055-87BB5AFB5596}" type="pres">
      <dgm:prSet presAssocID="{E8C8FC31-AF77-4239-B18F-8714870BC213}" presName="rootComposite" presStyleCnt="0"/>
      <dgm:spPr/>
    </dgm:pt>
    <dgm:pt modelId="{72796EF5-C1B2-4872-AE64-2A26C9FF4A97}" type="pres">
      <dgm:prSet presAssocID="{E8C8FC31-AF77-4239-B18F-8714870BC213}" presName="rootText" presStyleLbl="node3" presStyleIdx="0" presStyleCnt="2">
        <dgm:presLayoutVars>
          <dgm:chPref val="3"/>
        </dgm:presLayoutVars>
      </dgm:prSet>
      <dgm:spPr/>
    </dgm:pt>
    <dgm:pt modelId="{C76C5BE7-7332-4DB8-9DB7-4D2A439BF270}" type="pres">
      <dgm:prSet presAssocID="{E8C8FC31-AF77-4239-B18F-8714870BC213}" presName="rootConnector" presStyleLbl="node3" presStyleIdx="0" presStyleCnt="2"/>
      <dgm:spPr/>
    </dgm:pt>
    <dgm:pt modelId="{651861F3-8E34-4185-B3A6-D47415173E85}" type="pres">
      <dgm:prSet presAssocID="{E8C8FC31-AF77-4239-B18F-8714870BC213}" presName="hierChild4" presStyleCnt="0"/>
      <dgm:spPr/>
    </dgm:pt>
    <dgm:pt modelId="{317C9993-1BAA-4E93-AD0E-6DD157F01264}" type="pres">
      <dgm:prSet presAssocID="{E8C8FC31-AF77-4239-B18F-8714870BC213}" presName="hierChild5" presStyleCnt="0"/>
      <dgm:spPr/>
    </dgm:pt>
    <dgm:pt modelId="{32385180-AA88-4FDF-A7CE-43BCEA295596}" type="pres">
      <dgm:prSet presAssocID="{DAD72821-C606-41FB-A656-BF6DF4B12E14}" presName="Name35" presStyleLbl="parChTrans1D3" presStyleIdx="1" presStyleCnt="2"/>
      <dgm:spPr/>
    </dgm:pt>
    <dgm:pt modelId="{646F6308-154E-460C-BAF3-ED1514A6BA4E}" type="pres">
      <dgm:prSet presAssocID="{2156A85C-97D1-4404-9393-1105F7D39884}" presName="hierRoot2" presStyleCnt="0">
        <dgm:presLayoutVars>
          <dgm:hierBranch val="r"/>
        </dgm:presLayoutVars>
      </dgm:prSet>
      <dgm:spPr/>
    </dgm:pt>
    <dgm:pt modelId="{3EDB61CE-42FF-4177-838A-7487ED7178FE}" type="pres">
      <dgm:prSet presAssocID="{2156A85C-97D1-4404-9393-1105F7D39884}" presName="rootComposite" presStyleCnt="0"/>
      <dgm:spPr/>
    </dgm:pt>
    <dgm:pt modelId="{D7EA05BC-7A20-4A8B-920C-729E2FBDD9A1}" type="pres">
      <dgm:prSet presAssocID="{2156A85C-97D1-4404-9393-1105F7D39884}" presName="rootText" presStyleLbl="node3" presStyleIdx="1" presStyleCnt="2">
        <dgm:presLayoutVars>
          <dgm:chPref val="3"/>
        </dgm:presLayoutVars>
      </dgm:prSet>
      <dgm:spPr/>
    </dgm:pt>
    <dgm:pt modelId="{0993509A-A373-46D8-ABE6-00A8A8E4DD14}" type="pres">
      <dgm:prSet presAssocID="{2156A85C-97D1-4404-9393-1105F7D39884}" presName="rootConnector" presStyleLbl="node3" presStyleIdx="1" presStyleCnt="2"/>
      <dgm:spPr/>
    </dgm:pt>
    <dgm:pt modelId="{123B08A8-B305-4938-9631-4BC093F8EBDD}" type="pres">
      <dgm:prSet presAssocID="{2156A85C-97D1-4404-9393-1105F7D39884}" presName="hierChild4" presStyleCnt="0"/>
      <dgm:spPr/>
    </dgm:pt>
    <dgm:pt modelId="{4E183D71-2A83-402A-8EB8-E48D3E25BBE5}" type="pres">
      <dgm:prSet presAssocID="{2156A85C-97D1-4404-9393-1105F7D39884}" presName="hierChild5" presStyleCnt="0"/>
      <dgm:spPr/>
    </dgm:pt>
    <dgm:pt modelId="{F79530A4-1641-4FA2-9DAD-6B1E9A76F3A4}" type="pres">
      <dgm:prSet presAssocID="{FFD9C121-A485-4145-82A4-1DF7C31E6E20}" presName="hierChild5" presStyleCnt="0"/>
      <dgm:spPr/>
    </dgm:pt>
    <dgm:pt modelId="{D389736C-7B6E-438C-BEC6-07D8735A363B}" type="pres">
      <dgm:prSet presAssocID="{44710120-3538-49F0-BDBC-73B3FBBFA4A0}" presName="Name35" presStyleLbl="parChTrans1D2" presStyleIdx="1" presStyleCnt="2"/>
      <dgm:spPr/>
    </dgm:pt>
    <dgm:pt modelId="{67795A7E-020C-48CF-8E2F-B768E91D3687}" type="pres">
      <dgm:prSet presAssocID="{4427A7EF-D4D1-4309-AAC8-7DB672CF8A99}" presName="hierRoot2" presStyleCnt="0">
        <dgm:presLayoutVars>
          <dgm:hierBranch/>
        </dgm:presLayoutVars>
      </dgm:prSet>
      <dgm:spPr/>
    </dgm:pt>
    <dgm:pt modelId="{A231E645-307D-45FE-AD69-C110D1A8D996}" type="pres">
      <dgm:prSet presAssocID="{4427A7EF-D4D1-4309-AAC8-7DB672CF8A99}" presName="rootComposite" presStyleCnt="0"/>
      <dgm:spPr/>
    </dgm:pt>
    <dgm:pt modelId="{47317ADF-DC83-45E0-B2AE-CAF0A6CA5E84}" type="pres">
      <dgm:prSet presAssocID="{4427A7EF-D4D1-4309-AAC8-7DB672CF8A99}" presName="rootText" presStyleLbl="node2" presStyleIdx="1" presStyleCnt="2">
        <dgm:presLayoutVars>
          <dgm:chPref val="3"/>
        </dgm:presLayoutVars>
      </dgm:prSet>
      <dgm:spPr/>
    </dgm:pt>
    <dgm:pt modelId="{BE7C363C-3078-48D6-A94E-2526AC783390}" type="pres">
      <dgm:prSet presAssocID="{4427A7EF-D4D1-4309-AAC8-7DB672CF8A99}" presName="rootConnector" presStyleLbl="node2" presStyleIdx="1" presStyleCnt="2"/>
      <dgm:spPr/>
    </dgm:pt>
    <dgm:pt modelId="{FFFCE1C1-AB0B-4311-9B4A-58EA453463AC}" type="pres">
      <dgm:prSet presAssocID="{4427A7EF-D4D1-4309-AAC8-7DB672CF8A99}" presName="hierChild4" presStyleCnt="0"/>
      <dgm:spPr/>
    </dgm:pt>
    <dgm:pt modelId="{F8911612-6E06-4A6F-96C6-8B98927C534C}" type="pres">
      <dgm:prSet presAssocID="{4427A7EF-D4D1-4309-AAC8-7DB672CF8A99}" presName="hierChild5" presStyleCnt="0"/>
      <dgm:spPr/>
    </dgm:pt>
    <dgm:pt modelId="{8214BCBF-F716-4186-B580-33BE9D5296E9}" type="pres">
      <dgm:prSet presAssocID="{1DDDF555-68BC-4E0C-BFE0-823C92FEAC42}" presName="hierChild3" presStyleCnt="0"/>
      <dgm:spPr/>
    </dgm:pt>
  </dgm:ptLst>
  <dgm:cxnLst>
    <dgm:cxn modelId="{080AA85F-3061-415B-9366-535F5F29DACA}" type="presOf" srcId="{ACD84278-4235-4A1A-BA78-0B99B404C8D8}" destId="{E23C932A-C51A-45DA-AD92-1C8C54C0F009}" srcOrd="0" destOrd="0" presId="urn:microsoft.com/office/officeart/2005/8/layout/orgChart1"/>
    <dgm:cxn modelId="{AF1A2CA7-B6CC-4D18-BB85-0237B9D13D6B}" type="presOf" srcId="{4F659AB6-952E-40E8-AD4A-6BD37B68318E}" destId="{4EA2BB60-498F-4FF2-AC03-608590E87544}" srcOrd="0" destOrd="0" presId="urn:microsoft.com/office/officeart/2005/8/layout/orgChart1"/>
    <dgm:cxn modelId="{93ED976C-9FB5-465D-AC9F-E8BFDBB2089B}" type="presOf" srcId="{2156A85C-97D1-4404-9393-1105F7D39884}" destId="{0993509A-A373-46D8-ABE6-00A8A8E4DD14}" srcOrd="1" destOrd="0" presId="urn:microsoft.com/office/officeart/2005/8/layout/orgChart1"/>
    <dgm:cxn modelId="{6E108E6D-FE89-46D6-9A55-B28A3E5327CF}" type="presOf" srcId="{1C31900C-CE4A-417A-8598-ABC7110B611E}" destId="{879CEA48-C512-4DC9-A56C-52EE37E3B6E7}" srcOrd="0" destOrd="0" presId="urn:microsoft.com/office/officeart/2005/8/layout/orgChart1"/>
    <dgm:cxn modelId="{8663DCE3-F7E9-47BA-974D-0999BBC151F7}" srcId="{FFD9C121-A485-4145-82A4-1DF7C31E6E20}" destId="{2156A85C-97D1-4404-9393-1105F7D39884}" srcOrd="1" destOrd="0" parTransId="{DAD72821-C606-41FB-A656-BF6DF4B12E14}" sibTransId="{7E51CF4E-14BD-4DA4-8A42-5350516F8A6F}"/>
    <dgm:cxn modelId="{F58A8D34-EDB0-4BF9-A754-5702BF61ED73}" srcId="{1C31900C-CE4A-417A-8598-ABC7110B611E}" destId="{1DDDF555-68BC-4E0C-BFE0-823C92FEAC42}" srcOrd="0" destOrd="0" parTransId="{66CF7A83-A6EF-4A2B-81D5-BC869D4A03E3}" sibTransId="{3242B9BC-46E2-49C2-ABAA-311846BDC58F}"/>
    <dgm:cxn modelId="{63604C99-8E73-4E57-8D17-4AB6F0D39386}" type="presOf" srcId="{44710120-3538-49F0-BDBC-73B3FBBFA4A0}" destId="{D389736C-7B6E-438C-BEC6-07D8735A363B}" srcOrd="0" destOrd="0" presId="urn:microsoft.com/office/officeart/2005/8/layout/orgChart1"/>
    <dgm:cxn modelId="{E16FBD9A-4288-4202-9481-6589B08C8B56}" type="presOf" srcId="{1DDDF555-68BC-4E0C-BFE0-823C92FEAC42}" destId="{54C6A0A4-7B2B-47FA-BB51-7114C55E0254}" srcOrd="1" destOrd="0" presId="urn:microsoft.com/office/officeart/2005/8/layout/orgChart1"/>
    <dgm:cxn modelId="{F915BC4F-0EEF-4F21-A726-C7D92F7601F8}" srcId="{1DDDF555-68BC-4E0C-BFE0-823C92FEAC42}" destId="{4427A7EF-D4D1-4309-AAC8-7DB672CF8A99}" srcOrd="1" destOrd="0" parTransId="{44710120-3538-49F0-BDBC-73B3FBBFA4A0}" sibTransId="{BEBD94D9-82DA-4146-85B8-019E49A24444}"/>
    <dgm:cxn modelId="{FD92C010-2BA2-4FD0-8268-4F17119BC645}" type="presOf" srcId="{E8C8FC31-AF77-4239-B18F-8714870BC213}" destId="{C76C5BE7-7332-4DB8-9DB7-4D2A439BF270}" srcOrd="1" destOrd="0" presId="urn:microsoft.com/office/officeart/2005/8/layout/orgChart1"/>
    <dgm:cxn modelId="{97681C7E-137F-430D-B77F-2AFB87B1FC20}" type="presOf" srcId="{FFD9C121-A485-4145-82A4-1DF7C31E6E20}" destId="{60CE8F5A-69E2-45C8-829D-08137AA02A27}" srcOrd="1" destOrd="0" presId="urn:microsoft.com/office/officeart/2005/8/layout/orgChart1"/>
    <dgm:cxn modelId="{E4FF9177-24C7-48A2-92C3-212B529AD38A}" type="presOf" srcId="{1DDDF555-68BC-4E0C-BFE0-823C92FEAC42}" destId="{AD2D339D-9DF6-443F-AD75-64ACB602C382}" srcOrd="0" destOrd="0" presId="urn:microsoft.com/office/officeart/2005/8/layout/orgChart1"/>
    <dgm:cxn modelId="{311DF927-B1F9-47F2-BDD6-9F86F700DAD0}" type="presOf" srcId="{FFD9C121-A485-4145-82A4-1DF7C31E6E20}" destId="{0F3E7774-6364-4927-84B7-9CB302FB17D1}" srcOrd="0" destOrd="0" presId="urn:microsoft.com/office/officeart/2005/8/layout/orgChart1"/>
    <dgm:cxn modelId="{598791AC-10C4-4C3A-B9C0-7F52A848BCF1}" srcId="{FFD9C121-A485-4145-82A4-1DF7C31E6E20}" destId="{E8C8FC31-AF77-4239-B18F-8714870BC213}" srcOrd="0" destOrd="0" parTransId="{ACD84278-4235-4A1A-BA78-0B99B404C8D8}" sibTransId="{BF9FD23D-E07B-44AE-B308-CA9BE7ACAC69}"/>
    <dgm:cxn modelId="{E3FE0991-F315-42C3-AB3C-9BFE76861A9A}" type="presOf" srcId="{4427A7EF-D4D1-4309-AAC8-7DB672CF8A99}" destId="{47317ADF-DC83-45E0-B2AE-CAF0A6CA5E84}" srcOrd="0" destOrd="0" presId="urn:microsoft.com/office/officeart/2005/8/layout/orgChart1"/>
    <dgm:cxn modelId="{8F910B0A-18C0-47D7-BA11-98792E78B20F}" type="presOf" srcId="{DAD72821-C606-41FB-A656-BF6DF4B12E14}" destId="{32385180-AA88-4FDF-A7CE-43BCEA295596}" srcOrd="0" destOrd="0" presId="urn:microsoft.com/office/officeart/2005/8/layout/orgChart1"/>
    <dgm:cxn modelId="{190ACABE-4668-4846-B642-FE9C2D83A119}" type="presOf" srcId="{E8C8FC31-AF77-4239-B18F-8714870BC213}" destId="{72796EF5-C1B2-4872-AE64-2A26C9FF4A97}" srcOrd="0" destOrd="0" presId="urn:microsoft.com/office/officeart/2005/8/layout/orgChart1"/>
    <dgm:cxn modelId="{8DFEDBA8-B15F-4CBE-BBB1-688004F06C05}" type="presOf" srcId="{4427A7EF-D4D1-4309-AAC8-7DB672CF8A99}" destId="{BE7C363C-3078-48D6-A94E-2526AC783390}" srcOrd="1" destOrd="0" presId="urn:microsoft.com/office/officeart/2005/8/layout/orgChart1"/>
    <dgm:cxn modelId="{AB7A6BE9-7350-460D-A893-95E9399B87CC}" srcId="{1DDDF555-68BC-4E0C-BFE0-823C92FEAC42}" destId="{FFD9C121-A485-4145-82A4-1DF7C31E6E20}" srcOrd="0" destOrd="0" parTransId="{4F659AB6-952E-40E8-AD4A-6BD37B68318E}" sibTransId="{B852571E-EBBA-483E-81EE-A2C0971B7B61}"/>
    <dgm:cxn modelId="{E83AC767-FF5E-440F-A298-28A499D15EB2}" type="presOf" srcId="{2156A85C-97D1-4404-9393-1105F7D39884}" destId="{D7EA05BC-7A20-4A8B-920C-729E2FBDD9A1}" srcOrd="0" destOrd="0" presId="urn:microsoft.com/office/officeart/2005/8/layout/orgChart1"/>
    <dgm:cxn modelId="{B180FE6E-6731-4789-9807-1BE2682F72FE}" type="presParOf" srcId="{879CEA48-C512-4DC9-A56C-52EE37E3B6E7}" destId="{718162CB-CDE8-4CD1-88E3-5416D9CC074F}" srcOrd="0" destOrd="0" presId="urn:microsoft.com/office/officeart/2005/8/layout/orgChart1"/>
    <dgm:cxn modelId="{1774E5F4-59C5-4BC4-9AEF-366081B6F0AE}" type="presParOf" srcId="{718162CB-CDE8-4CD1-88E3-5416D9CC074F}" destId="{A6478416-539D-467F-83C1-CBC113BBE27B}" srcOrd="0" destOrd="0" presId="urn:microsoft.com/office/officeart/2005/8/layout/orgChart1"/>
    <dgm:cxn modelId="{5DFF7216-EA0E-4656-9775-C64BFD888D0A}" type="presParOf" srcId="{A6478416-539D-467F-83C1-CBC113BBE27B}" destId="{AD2D339D-9DF6-443F-AD75-64ACB602C382}" srcOrd="0" destOrd="0" presId="urn:microsoft.com/office/officeart/2005/8/layout/orgChart1"/>
    <dgm:cxn modelId="{C5D5306D-E94B-4EBD-8854-DDEAE24C0107}" type="presParOf" srcId="{A6478416-539D-467F-83C1-CBC113BBE27B}" destId="{54C6A0A4-7B2B-47FA-BB51-7114C55E0254}" srcOrd="1" destOrd="0" presId="urn:microsoft.com/office/officeart/2005/8/layout/orgChart1"/>
    <dgm:cxn modelId="{952915AB-7619-44CC-AC37-F1DE3D185898}" type="presParOf" srcId="{718162CB-CDE8-4CD1-88E3-5416D9CC074F}" destId="{603FED35-949D-4FF0-9408-AA0CA7FF6A73}" srcOrd="1" destOrd="0" presId="urn:microsoft.com/office/officeart/2005/8/layout/orgChart1"/>
    <dgm:cxn modelId="{B9DE5E7A-78E8-4B5B-9D65-B62241778DBF}" type="presParOf" srcId="{603FED35-949D-4FF0-9408-AA0CA7FF6A73}" destId="{4EA2BB60-498F-4FF2-AC03-608590E87544}" srcOrd="0" destOrd="0" presId="urn:microsoft.com/office/officeart/2005/8/layout/orgChart1"/>
    <dgm:cxn modelId="{F0244652-7860-44AB-A757-CCD32E6C532A}" type="presParOf" srcId="{603FED35-949D-4FF0-9408-AA0CA7FF6A73}" destId="{8BB1F0F3-CDBC-49CD-B0A4-4D8FC50CC304}" srcOrd="1" destOrd="0" presId="urn:microsoft.com/office/officeart/2005/8/layout/orgChart1"/>
    <dgm:cxn modelId="{E12D8385-E79C-4025-B426-06012B33EE33}" type="presParOf" srcId="{8BB1F0F3-CDBC-49CD-B0A4-4D8FC50CC304}" destId="{4FDDAF74-A48D-41B9-A681-E21031572F32}" srcOrd="0" destOrd="0" presId="urn:microsoft.com/office/officeart/2005/8/layout/orgChart1"/>
    <dgm:cxn modelId="{1405ABB3-8879-4D12-BA9A-6FFB8C710C76}" type="presParOf" srcId="{4FDDAF74-A48D-41B9-A681-E21031572F32}" destId="{0F3E7774-6364-4927-84B7-9CB302FB17D1}" srcOrd="0" destOrd="0" presId="urn:microsoft.com/office/officeart/2005/8/layout/orgChart1"/>
    <dgm:cxn modelId="{DB1E742B-98AF-4BE9-ACC3-442ADA5E5123}" type="presParOf" srcId="{4FDDAF74-A48D-41B9-A681-E21031572F32}" destId="{60CE8F5A-69E2-45C8-829D-08137AA02A27}" srcOrd="1" destOrd="0" presId="urn:microsoft.com/office/officeart/2005/8/layout/orgChart1"/>
    <dgm:cxn modelId="{CEE2EE52-E4D5-4FE6-95AA-60D10B828473}" type="presParOf" srcId="{8BB1F0F3-CDBC-49CD-B0A4-4D8FC50CC304}" destId="{8E07C717-6F46-48B1-B48F-B94FEEE3A811}" srcOrd="1" destOrd="0" presId="urn:microsoft.com/office/officeart/2005/8/layout/orgChart1"/>
    <dgm:cxn modelId="{BDA4FDBD-4E8C-42DF-A60C-F834C0AF5D8F}" type="presParOf" srcId="{8E07C717-6F46-48B1-B48F-B94FEEE3A811}" destId="{E23C932A-C51A-45DA-AD92-1C8C54C0F009}" srcOrd="0" destOrd="0" presId="urn:microsoft.com/office/officeart/2005/8/layout/orgChart1"/>
    <dgm:cxn modelId="{1DBD069A-AE5D-4941-8914-8CCF94543F3F}" type="presParOf" srcId="{8E07C717-6F46-48B1-B48F-B94FEEE3A811}" destId="{020FC646-BE88-45E8-8EBE-CEDC57015DC6}" srcOrd="1" destOrd="0" presId="urn:microsoft.com/office/officeart/2005/8/layout/orgChart1"/>
    <dgm:cxn modelId="{20AE3742-9F34-401A-B9A0-8B227918F501}" type="presParOf" srcId="{020FC646-BE88-45E8-8EBE-CEDC57015DC6}" destId="{F1DBC24D-921D-41E4-B055-87BB5AFB5596}" srcOrd="0" destOrd="0" presId="urn:microsoft.com/office/officeart/2005/8/layout/orgChart1"/>
    <dgm:cxn modelId="{D1A1DF79-399D-42AC-9C89-77823CB7D302}" type="presParOf" srcId="{F1DBC24D-921D-41E4-B055-87BB5AFB5596}" destId="{72796EF5-C1B2-4872-AE64-2A26C9FF4A97}" srcOrd="0" destOrd="0" presId="urn:microsoft.com/office/officeart/2005/8/layout/orgChart1"/>
    <dgm:cxn modelId="{36C31C9B-F048-4064-9436-66715B4793EE}" type="presParOf" srcId="{F1DBC24D-921D-41E4-B055-87BB5AFB5596}" destId="{C76C5BE7-7332-4DB8-9DB7-4D2A439BF270}" srcOrd="1" destOrd="0" presId="urn:microsoft.com/office/officeart/2005/8/layout/orgChart1"/>
    <dgm:cxn modelId="{86EEC78A-A3D7-4A22-BB0D-78C1A6A28689}" type="presParOf" srcId="{020FC646-BE88-45E8-8EBE-CEDC57015DC6}" destId="{651861F3-8E34-4185-B3A6-D47415173E85}" srcOrd="1" destOrd="0" presId="urn:microsoft.com/office/officeart/2005/8/layout/orgChart1"/>
    <dgm:cxn modelId="{E5EECB81-402C-4093-9505-54FCE0FE62EB}" type="presParOf" srcId="{020FC646-BE88-45E8-8EBE-CEDC57015DC6}" destId="{317C9993-1BAA-4E93-AD0E-6DD157F01264}" srcOrd="2" destOrd="0" presId="urn:microsoft.com/office/officeart/2005/8/layout/orgChart1"/>
    <dgm:cxn modelId="{5BD22EB6-2791-4848-B20C-DEEA9F119FEB}" type="presParOf" srcId="{8E07C717-6F46-48B1-B48F-B94FEEE3A811}" destId="{32385180-AA88-4FDF-A7CE-43BCEA295596}" srcOrd="2" destOrd="0" presId="urn:microsoft.com/office/officeart/2005/8/layout/orgChart1"/>
    <dgm:cxn modelId="{6419E454-065D-42AC-BEAA-6DB54FB757B3}" type="presParOf" srcId="{8E07C717-6F46-48B1-B48F-B94FEEE3A811}" destId="{646F6308-154E-460C-BAF3-ED1514A6BA4E}" srcOrd="3" destOrd="0" presId="urn:microsoft.com/office/officeart/2005/8/layout/orgChart1"/>
    <dgm:cxn modelId="{375CD086-709E-48EF-9F59-E6ACB2A2C8FD}" type="presParOf" srcId="{646F6308-154E-460C-BAF3-ED1514A6BA4E}" destId="{3EDB61CE-42FF-4177-838A-7487ED7178FE}" srcOrd="0" destOrd="0" presId="urn:microsoft.com/office/officeart/2005/8/layout/orgChart1"/>
    <dgm:cxn modelId="{5964C770-A23F-4AE3-B5A1-B4623A334DF8}" type="presParOf" srcId="{3EDB61CE-42FF-4177-838A-7487ED7178FE}" destId="{D7EA05BC-7A20-4A8B-920C-729E2FBDD9A1}" srcOrd="0" destOrd="0" presId="urn:microsoft.com/office/officeart/2005/8/layout/orgChart1"/>
    <dgm:cxn modelId="{FD962616-1C0A-4A69-AEB2-2E120BD4B9D5}" type="presParOf" srcId="{3EDB61CE-42FF-4177-838A-7487ED7178FE}" destId="{0993509A-A373-46D8-ABE6-00A8A8E4DD14}" srcOrd="1" destOrd="0" presId="urn:microsoft.com/office/officeart/2005/8/layout/orgChart1"/>
    <dgm:cxn modelId="{19CAC9CB-3F26-4770-8B8A-B603E4ECEDE1}" type="presParOf" srcId="{646F6308-154E-460C-BAF3-ED1514A6BA4E}" destId="{123B08A8-B305-4938-9631-4BC093F8EBDD}" srcOrd="1" destOrd="0" presId="urn:microsoft.com/office/officeart/2005/8/layout/orgChart1"/>
    <dgm:cxn modelId="{FF860A6B-E489-4922-9851-D21A89B44055}" type="presParOf" srcId="{646F6308-154E-460C-BAF3-ED1514A6BA4E}" destId="{4E183D71-2A83-402A-8EB8-E48D3E25BBE5}" srcOrd="2" destOrd="0" presId="urn:microsoft.com/office/officeart/2005/8/layout/orgChart1"/>
    <dgm:cxn modelId="{BA00F43A-41E4-4229-BD5F-983B90D6ADBB}" type="presParOf" srcId="{8BB1F0F3-CDBC-49CD-B0A4-4D8FC50CC304}" destId="{F79530A4-1641-4FA2-9DAD-6B1E9A76F3A4}" srcOrd="2" destOrd="0" presId="urn:microsoft.com/office/officeart/2005/8/layout/orgChart1"/>
    <dgm:cxn modelId="{A136C278-F682-4205-A271-8D051D217E06}" type="presParOf" srcId="{603FED35-949D-4FF0-9408-AA0CA7FF6A73}" destId="{D389736C-7B6E-438C-BEC6-07D8735A363B}" srcOrd="2" destOrd="0" presId="urn:microsoft.com/office/officeart/2005/8/layout/orgChart1"/>
    <dgm:cxn modelId="{E0B137BF-5B9D-4AE9-9AF3-123DA431F39A}" type="presParOf" srcId="{603FED35-949D-4FF0-9408-AA0CA7FF6A73}" destId="{67795A7E-020C-48CF-8E2F-B768E91D3687}" srcOrd="3" destOrd="0" presId="urn:microsoft.com/office/officeart/2005/8/layout/orgChart1"/>
    <dgm:cxn modelId="{ADB00A89-E9A8-46ED-90C7-221E3E78F318}" type="presParOf" srcId="{67795A7E-020C-48CF-8E2F-B768E91D3687}" destId="{A231E645-307D-45FE-AD69-C110D1A8D996}" srcOrd="0" destOrd="0" presId="urn:microsoft.com/office/officeart/2005/8/layout/orgChart1"/>
    <dgm:cxn modelId="{F5F509FE-9CE4-4537-910D-188FB15ABC50}" type="presParOf" srcId="{A231E645-307D-45FE-AD69-C110D1A8D996}" destId="{47317ADF-DC83-45E0-B2AE-CAF0A6CA5E84}" srcOrd="0" destOrd="0" presId="urn:microsoft.com/office/officeart/2005/8/layout/orgChart1"/>
    <dgm:cxn modelId="{D63FFBAA-6FD0-45B0-AAD7-C8D05B68F1BD}" type="presParOf" srcId="{A231E645-307D-45FE-AD69-C110D1A8D996}" destId="{BE7C363C-3078-48D6-A94E-2526AC783390}" srcOrd="1" destOrd="0" presId="urn:microsoft.com/office/officeart/2005/8/layout/orgChart1"/>
    <dgm:cxn modelId="{2990A2C9-ACAC-453F-ADB2-BF411B223D3B}" type="presParOf" srcId="{67795A7E-020C-48CF-8E2F-B768E91D3687}" destId="{FFFCE1C1-AB0B-4311-9B4A-58EA453463AC}" srcOrd="1" destOrd="0" presId="urn:microsoft.com/office/officeart/2005/8/layout/orgChart1"/>
    <dgm:cxn modelId="{35ADF3F7-8F1D-4CB2-9AE6-E2D5306AE55D}" type="presParOf" srcId="{67795A7E-020C-48CF-8E2F-B768E91D3687}" destId="{F8911612-6E06-4A6F-96C6-8B98927C534C}" srcOrd="2" destOrd="0" presId="urn:microsoft.com/office/officeart/2005/8/layout/orgChart1"/>
    <dgm:cxn modelId="{F300CBCF-035D-4831-BD5C-8D59E20D40B3}" type="presParOf" srcId="{718162CB-CDE8-4CD1-88E3-5416D9CC074F}" destId="{8214BCBF-F716-4186-B580-33BE9D5296E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9B5C9C5-1C8E-4C00-A9C9-06BFE3A72BC4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/>
      <dgm:spPr/>
    </dgm:pt>
    <dgm:pt modelId="{AA98CDBF-A430-4A81-8ECC-9EC3FD748424}">
      <dgm:prSet/>
      <dgm:spPr/>
      <dgm:t>
        <a:bodyPr/>
        <a:lstStyle/>
        <a:p>
          <a:pPr marL="457200" marR="0" lvl="1" indent="0" algn="ctr" defTabSz="914400" rtl="0" eaLnBrk="1" fontAlgn="base" latinLnBrk="0" hangingPunct="1">
            <a:lnSpc>
              <a:spcPct val="9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Социјални </a:t>
          </a:r>
        </a:p>
        <a:p>
          <a:pPr marL="457200" marR="0" lvl="1" indent="0" algn="ctr" defTabSz="914400" rtl="0" eaLnBrk="1" fontAlgn="base" latinLnBrk="0" hangingPunct="1">
            <a:lnSpc>
              <a:spcPct val="9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односи</a:t>
          </a:r>
          <a:endParaRPr kumimoji="0" lang="sr-Latn-C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Cyrl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1E783884-1277-4E93-813C-B880D3CD6D37}" type="parTrans" cxnId="{0E4589AE-5BB7-4E8F-BA57-A4DE470C387E}">
      <dgm:prSet/>
      <dgm:spPr/>
    </dgm:pt>
    <dgm:pt modelId="{89D8F4EB-9639-4A08-9B12-97F37B79A141}" type="sibTrans" cxnId="{0E4589AE-5BB7-4E8F-BA57-A4DE470C387E}">
      <dgm:prSet/>
      <dgm:spPr/>
    </dgm:pt>
    <dgm:pt modelId="{6D56D866-DEBA-41E0-B2EF-648B03F62BA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Оцена добро или р</a:t>
          </a:r>
          <a:r>
            <a:rPr kumimoji="0" lang="sr-Cyrl-R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ђ</a:t>
          </a:r>
          <a:r>
            <a:rPr kumimoji="0" lang="sr-Cyrl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аво,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исправно или неисправно</a:t>
          </a:r>
          <a:endParaRPr kumimoji="0" lang="sr-Cyrl-C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48413186-8B75-4ABA-8A8E-D4754B56AD91}" type="parTrans" cxnId="{70910292-9FDB-435B-AABE-A069BAB57A4D}">
      <dgm:prSet/>
      <dgm:spPr/>
    </dgm:pt>
    <dgm:pt modelId="{ABF8E917-1932-4ACB-8D1C-5978BBD55D51}" type="sibTrans" cxnId="{70910292-9FDB-435B-AABE-A069BAB57A4D}">
      <dgm:prSet/>
      <dgm:spPr/>
    </dgm:pt>
    <dgm:pt modelId="{461FA353-BDB5-4AA0-A024-52E9EB7AECA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1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Морална ситуација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1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(дилема)</a:t>
          </a:r>
          <a:endParaRPr kumimoji="0" lang="sr-Cyrl-CS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421F1577-3D51-4EC3-B320-E5C72ABAB0E9}" type="parTrans" cxnId="{3AEE2103-A06B-45BD-9B64-10A8EB8C04AA}">
      <dgm:prSet/>
      <dgm:spPr/>
    </dgm:pt>
    <dgm:pt modelId="{B891585B-2391-4CAF-A670-7C7CCE1B3C67}" type="sibTrans" cxnId="{3AEE2103-A06B-45BD-9B64-10A8EB8C04AA}">
      <dgm:prSet/>
      <dgm:spPr/>
    </dgm:pt>
    <dgm:pt modelId="{91065F7D-90CF-4DF7-A6B5-F46B9234C0DB}" type="pres">
      <dgm:prSet presAssocID="{59B5C9C5-1C8E-4C00-A9C9-06BFE3A72BC4}" presName="cycle" presStyleCnt="0">
        <dgm:presLayoutVars>
          <dgm:dir/>
          <dgm:resizeHandles val="exact"/>
        </dgm:presLayoutVars>
      </dgm:prSet>
      <dgm:spPr/>
    </dgm:pt>
    <dgm:pt modelId="{03864949-AE31-4F3B-8FEA-33C791647829}" type="pres">
      <dgm:prSet presAssocID="{AA98CDBF-A430-4A81-8ECC-9EC3FD748424}" presName="dummy" presStyleCnt="0"/>
      <dgm:spPr/>
    </dgm:pt>
    <dgm:pt modelId="{31A7F94C-ED1A-4B95-9196-7B4AF653AF94}" type="pres">
      <dgm:prSet presAssocID="{AA98CDBF-A430-4A81-8ECC-9EC3FD748424}" presName="node" presStyleLbl="revTx" presStyleIdx="0" presStyleCnt="3">
        <dgm:presLayoutVars>
          <dgm:bulletEnabled val="1"/>
        </dgm:presLayoutVars>
      </dgm:prSet>
      <dgm:spPr/>
    </dgm:pt>
    <dgm:pt modelId="{DB1CA2EB-0E6B-4C0F-99FF-DE15AFE1C963}" type="pres">
      <dgm:prSet presAssocID="{89D8F4EB-9639-4A08-9B12-97F37B79A141}" presName="sibTrans" presStyleLbl="node1" presStyleIdx="0" presStyleCnt="3"/>
      <dgm:spPr/>
    </dgm:pt>
    <dgm:pt modelId="{69E65315-45E5-4CAE-8E10-AAB326263FB2}" type="pres">
      <dgm:prSet presAssocID="{6D56D866-DEBA-41E0-B2EF-648B03F62BA6}" presName="dummy" presStyleCnt="0"/>
      <dgm:spPr/>
    </dgm:pt>
    <dgm:pt modelId="{7C30A8DC-1674-40E3-95E7-BD6B3E893E83}" type="pres">
      <dgm:prSet presAssocID="{6D56D866-DEBA-41E0-B2EF-648B03F62BA6}" presName="node" presStyleLbl="revTx" presStyleIdx="1" presStyleCnt="3">
        <dgm:presLayoutVars>
          <dgm:bulletEnabled val="1"/>
        </dgm:presLayoutVars>
      </dgm:prSet>
      <dgm:spPr/>
    </dgm:pt>
    <dgm:pt modelId="{98F609EA-2DD9-4047-8477-F6A1D0928B07}" type="pres">
      <dgm:prSet presAssocID="{ABF8E917-1932-4ACB-8D1C-5978BBD55D51}" presName="sibTrans" presStyleLbl="node1" presStyleIdx="1" presStyleCnt="3"/>
      <dgm:spPr/>
    </dgm:pt>
    <dgm:pt modelId="{990243D9-A4F4-4029-872C-46B9C9208D9A}" type="pres">
      <dgm:prSet presAssocID="{461FA353-BDB5-4AA0-A024-52E9EB7AECAF}" presName="dummy" presStyleCnt="0"/>
      <dgm:spPr/>
    </dgm:pt>
    <dgm:pt modelId="{DF16A957-FB75-4623-BF3F-4E7A3088EC90}" type="pres">
      <dgm:prSet presAssocID="{461FA353-BDB5-4AA0-A024-52E9EB7AECAF}" presName="node" presStyleLbl="revTx" presStyleIdx="2" presStyleCnt="3">
        <dgm:presLayoutVars>
          <dgm:bulletEnabled val="1"/>
        </dgm:presLayoutVars>
      </dgm:prSet>
      <dgm:spPr/>
    </dgm:pt>
    <dgm:pt modelId="{CFC82736-7E78-4E4F-9F5B-323BD9BD1450}" type="pres">
      <dgm:prSet presAssocID="{B891585B-2391-4CAF-A670-7C7CCE1B3C67}" presName="sibTrans" presStyleLbl="node1" presStyleIdx="2" presStyleCnt="3"/>
      <dgm:spPr/>
    </dgm:pt>
  </dgm:ptLst>
  <dgm:cxnLst>
    <dgm:cxn modelId="{BC50B3F2-97C0-4911-AF51-3FBC12195687}" type="presOf" srcId="{89D8F4EB-9639-4A08-9B12-97F37B79A141}" destId="{DB1CA2EB-0E6B-4C0F-99FF-DE15AFE1C963}" srcOrd="0" destOrd="0" presId="urn:microsoft.com/office/officeart/2005/8/layout/cycle1"/>
    <dgm:cxn modelId="{5D4D2C5D-B406-4A98-9D75-187EBC1180C8}" type="presOf" srcId="{6D56D866-DEBA-41E0-B2EF-648B03F62BA6}" destId="{7C30A8DC-1674-40E3-95E7-BD6B3E893E83}" srcOrd="0" destOrd="0" presId="urn:microsoft.com/office/officeart/2005/8/layout/cycle1"/>
    <dgm:cxn modelId="{EE8B3448-7F19-4E40-A46A-63897029B4FD}" type="presOf" srcId="{AA98CDBF-A430-4A81-8ECC-9EC3FD748424}" destId="{31A7F94C-ED1A-4B95-9196-7B4AF653AF94}" srcOrd="0" destOrd="0" presId="urn:microsoft.com/office/officeart/2005/8/layout/cycle1"/>
    <dgm:cxn modelId="{0E4589AE-5BB7-4E8F-BA57-A4DE470C387E}" srcId="{59B5C9C5-1C8E-4C00-A9C9-06BFE3A72BC4}" destId="{AA98CDBF-A430-4A81-8ECC-9EC3FD748424}" srcOrd="0" destOrd="0" parTransId="{1E783884-1277-4E93-813C-B880D3CD6D37}" sibTransId="{89D8F4EB-9639-4A08-9B12-97F37B79A141}"/>
    <dgm:cxn modelId="{5F5CA70F-076F-46BD-983F-4B107C993C50}" type="presOf" srcId="{59B5C9C5-1C8E-4C00-A9C9-06BFE3A72BC4}" destId="{91065F7D-90CF-4DF7-A6B5-F46B9234C0DB}" srcOrd="0" destOrd="0" presId="urn:microsoft.com/office/officeart/2005/8/layout/cycle1"/>
    <dgm:cxn modelId="{3AEE2103-A06B-45BD-9B64-10A8EB8C04AA}" srcId="{59B5C9C5-1C8E-4C00-A9C9-06BFE3A72BC4}" destId="{461FA353-BDB5-4AA0-A024-52E9EB7AECAF}" srcOrd="2" destOrd="0" parTransId="{421F1577-3D51-4EC3-B320-E5C72ABAB0E9}" sibTransId="{B891585B-2391-4CAF-A670-7C7CCE1B3C67}"/>
    <dgm:cxn modelId="{1B2F8D52-AB78-4AB5-9BF6-9309CB3437FD}" type="presOf" srcId="{ABF8E917-1932-4ACB-8D1C-5978BBD55D51}" destId="{98F609EA-2DD9-4047-8477-F6A1D0928B07}" srcOrd="0" destOrd="0" presId="urn:microsoft.com/office/officeart/2005/8/layout/cycle1"/>
    <dgm:cxn modelId="{7408FDDB-72C3-4176-A7C4-9751B1F5D0CA}" type="presOf" srcId="{461FA353-BDB5-4AA0-A024-52E9EB7AECAF}" destId="{DF16A957-FB75-4623-BF3F-4E7A3088EC90}" srcOrd="0" destOrd="0" presId="urn:microsoft.com/office/officeart/2005/8/layout/cycle1"/>
    <dgm:cxn modelId="{B21F7398-817B-4594-80D0-8DCF856837BB}" type="presOf" srcId="{B891585B-2391-4CAF-A670-7C7CCE1B3C67}" destId="{CFC82736-7E78-4E4F-9F5B-323BD9BD1450}" srcOrd="0" destOrd="0" presId="urn:microsoft.com/office/officeart/2005/8/layout/cycle1"/>
    <dgm:cxn modelId="{70910292-9FDB-435B-AABE-A069BAB57A4D}" srcId="{59B5C9C5-1C8E-4C00-A9C9-06BFE3A72BC4}" destId="{6D56D866-DEBA-41E0-B2EF-648B03F62BA6}" srcOrd="1" destOrd="0" parTransId="{48413186-8B75-4ABA-8A8E-D4754B56AD91}" sibTransId="{ABF8E917-1932-4ACB-8D1C-5978BBD55D51}"/>
    <dgm:cxn modelId="{19806585-B702-4EF8-AE6A-4EFC1F219285}" type="presParOf" srcId="{91065F7D-90CF-4DF7-A6B5-F46B9234C0DB}" destId="{03864949-AE31-4F3B-8FEA-33C791647829}" srcOrd="0" destOrd="0" presId="urn:microsoft.com/office/officeart/2005/8/layout/cycle1"/>
    <dgm:cxn modelId="{A91A3008-0183-4461-B98F-868AE1774DB7}" type="presParOf" srcId="{91065F7D-90CF-4DF7-A6B5-F46B9234C0DB}" destId="{31A7F94C-ED1A-4B95-9196-7B4AF653AF94}" srcOrd="1" destOrd="0" presId="urn:microsoft.com/office/officeart/2005/8/layout/cycle1"/>
    <dgm:cxn modelId="{0773FF45-6D7E-45B6-B154-B2EEBC5E4246}" type="presParOf" srcId="{91065F7D-90CF-4DF7-A6B5-F46B9234C0DB}" destId="{DB1CA2EB-0E6B-4C0F-99FF-DE15AFE1C963}" srcOrd="2" destOrd="0" presId="urn:microsoft.com/office/officeart/2005/8/layout/cycle1"/>
    <dgm:cxn modelId="{E2528EB5-0F6E-4CC9-B6E4-0A63514F6F4B}" type="presParOf" srcId="{91065F7D-90CF-4DF7-A6B5-F46B9234C0DB}" destId="{69E65315-45E5-4CAE-8E10-AAB326263FB2}" srcOrd="3" destOrd="0" presId="urn:microsoft.com/office/officeart/2005/8/layout/cycle1"/>
    <dgm:cxn modelId="{D72A8FC0-E10E-45B5-9074-5620113CCF45}" type="presParOf" srcId="{91065F7D-90CF-4DF7-A6B5-F46B9234C0DB}" destId="{7C30A8DC-1674-40E3-95E7-BD6B3E893E83}" srcOrd="4" destOrd="0" presId="urn:microsoft.com/office/officeart/2005/8/layout/cycle1"/>
    <dgm:cxn modelId="{4C894075-430E-4880-BBA3-CCBAE4F6115D}" type="presParOf" srcId="{91065F7D-90CF-4DF7-A6B5-F46B9234C0DB}" destId="{98F609EA-2DD9-4047-8477-F6A1D0928B07}" srcOrd="5" destOrd="0" presId="urn:microsoft.com/office/officeart/2005/8/layout/cycle1"/>
    <dgm:cxn modelId="{88D6D79F-28FB-4A95-946C-132016980C7F}" type="presParOf" srcId="{91065F7D-90CF-4DF7-A6B5-F46B9234C0DB}" destId="{990243D9-A4F4-4029-872C-46B9C9208D9A}" srcOrd="6" destOrd="0" presId="urn:microsoft.com/office/officeart/2005/8/layout/cycle1"/>
    <dgm:cxn modelId="{B9A444AC-692C-4F57-8232-877E3A63A878}" type="presParOf" srcId="{91065F7D-90CF-4DF7-A6B5-F46B9234C0DB}" destId="{DF16A957-FB75-4623-BF3F-4E7A3088EC90}" srcOrd="7" destOrd="0" presId="urn:microsoft.com/office/officeart/2005/8/layout/cycle1"/>
    <dgm:cxn modelId="{C42136AA-2090-4CB8-AB99-07BF4EBB0A6D}" type="presParOf" srcId="{91065F7D-90CF-4DF7-A6B5-F46B9234C0DB}" destId="{CFC82736-7E78-4E4F-9F5B-323BD9BD1450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005843D-E898-4AEE-92E3-73A914FBF1C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5EC83A81-F3E5-46C1-A2DE-92FD31DB22F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Моралност</a:t>
          </a:r>
          <a:endParaRPr kumimoji="0" lang="sr-Cyrl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7342D6EC-C602-4F0A-95B0-8DA1F5E0F482}" type="parTrans" cxnId="{282D5AEF-D57F-4BA3-BFDB-F74D3D71272B}">
      <dgm:prSet/>
      <dgm:spPr/>
    </dgm:pt>
    <dgm:pt modelId="{1223793D-E94D-41E0-B71B-2BAB5EA13791}" type="sibTrans" cxnId="{282D5AEF-D57F-4BA3-BFDB-F74D3D71272B}">
      <dgm:prSet/>
      <dgm:spPr/>
    </dgm:pt>
    <dgm:pt modelId="{789A2B64-88E7-4AD6-9B1D-E55E73DE9D7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Морално мишљење</a:t>
          </a:r>
          <a:endParaRPr kumimoji="0" lang="sr-Latn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(</a:t>
          </a: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расу</a:t>
          </a:r>
          <a:r>
            <a:rPr kumimoji="0" lang="sr-Cyrl-R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ђ</a:t>
          </a: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ивaње</a:t>
          </a:r>
          <a:r>
            <a:rPr kumimoji="0" lang="sr-Latn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)</a:t>
          </a:r>
          <a:endParaRPr kumimoji="0" lang="sr-Cyrl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B683CABB-4537-47E3-B98C-1F2F609311C2}" type="parTrans" cxnId="{D6EC95D8-4A60-4B7A-AE0F-8498B115CDBF}">
      <dgm:prSet/>
      <dgm:spPr/>
    </dgm:pt>
    <dgm:pt modelId="{633FCA8C-3DFD-4BC7-A014-E5493FEAD54B}" type="sibTrans" cxnId="{D6EC95D8-4A60-4B7A-AE0F-8498B115CDBF}">
      <dgm:prSet/>
      <dgm:spPr/>
    </dgm:pt>
    <dgm:pt modelId="{08D1EF46-880B-45FF-95F7-3DDE7539446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Форма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моралног расу</a:t>
          </a:r>
          <a:r>
            <a:rPr kumimoji="0" lang="sr-Cyrl-R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ђ</a:t>
          </a: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ивања</a:t>
          </a:r>
          <a:endParaRPr kumimoji="0" lang="sr-Cyrl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F6FA5CF2-8EAE-4376-BF1F-69A43A36EB75}" type="parTrans" cxnId="{F5CD560B-F7EE-4BA5-AE1F-0A3EBF803980}">
      <dgm:prSet/>
      <dgm:spPr/>
    </dgm:pt>
    <dgm:pt modelId="{16275469-26EE-43B6-9FB1-D6B3BD8B4DFD}" type="sibTrans" cxnId="{F5CD560B-F7EE-4BA5-AE1F-0A3EBF803980}">
      <dgm:prSet/>
      <dgm:spPr/>
    </dgm:pt>
    <dgm:pt modelId="{7B6510AC-61AF-4AFB-9685-24ED941BFC3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Садржај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моралнoг raсу</a:t>
          </a:r>
          <a:r>
            <a:rPr kumimoji="0" lang="sr-Cyrl-R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ђ</a:t>
          </a: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ивањa</a:t>
          </a:r>
          <a:endParaRPr kumimoji="0" lang="sr-Cyrl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F67A9988-9E20-4E60-B6A6-BC6DC8A2D073}" type="parTrans" cxnId="{FF2ADCE4-0186-4076-A273-AA4285D78925}">
      <dgm:prSet/>
      <dgm:spPr/>
    </dgm:pt>
    <dgm:pt modelId="{8E9D1299-26F4-4626-8042-596C9BA1A6FF}" type="sibTrans" cxnId="{FF2ADCE4-0186-4076-A273-AA4285D78925}">
      <dgm:prSet/>
      <dgm:spPr/>
    </dgm:pt>
    <dgm:pt modelId="{C88B5629-6398-418E-8544-87AD460BC89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Морално понашање</a:t>
          </a:r>
          <a:endParaRPr kumimoji="0" lang="sr-Latn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(</a:t>
          </a: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делањe</a:t>
          </a:r>
          <a:r>
            <a:rPr kumimoji="0" lang="sr-Latn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)</a:t>
          </a:r>
          <a:endParaRPr kumimoji="0" lang="sr-Cyrl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EB66BF18-4B5A-40F7-B47D-0A17F180A259}" type="parTrans" cxnId="{64DFC78B-9BB7-4DE9-98DC-277B2A5E0A5F}">
      <dgm:prSet/>
      <dgm:spPr/>
    </dgm:pt>
    <dgm:pt modelId="{78294CC3-15F3-423F-ABC6-AFDEABD21C32}" type="sibTrans" cxnId="{64DFC78B-9BB7-4DE9-98DC-277B2A5E0A5F}">
      <dgm:prSet/>
      <dgm:spPr/>
    </dgm:pt>
    <dgm:pt modelId="{EE36031B-076C-4CFE-88E9-0382DEA989FE}" type="pres">
      <dgm:prSet presAssocID="{C005843D-E898-4AEE-92E3-73A914FBF1C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9CC770D-7DB1-49A9-B608-B7D771396714}" type="pres">
      <dgm:prSet presAssocID="{5EC83A81-F3E5-46C1-A2DE-92FD31DB22FF}" presName="hierRoot1" presStyleCnt="0">
        <dgm:presLayoutVars>
          <dgm:hierBranch/>
        </dgm:presLayoutVars>
      </dgm:prSet>
      <dgm:spPr/>
    </dgm:pt>
    <dgm:pt modelId="{7E17B878-5CD6-4466-A939-4E4804FB59CD}" type="pres">
      <dgm:prSet presAssocID="{5EC83A81-F3E5-46C1-A2DE-92FD31DB22FF}" presName="rootComposite1" presStyleCnt="0"/>
      <dgm:spPr/>
    </dgm:pt>
    <dgm:pt modelId="{C071A90B-4DDB-47FB-B2FF-3914FDFEFCB1}" type="pres">
      <dgm:prSet presAssocID="{5EC83A81-F3E5-46C1-A2DE-92FD31DB22FF}" presName="rootText1" presStyleLbl="node0" presStyleIdx="0" presStyleCnt="1">
        <dgm:presLayoutVars>
          <dgm:chPref val="3"/>
        </dgm:presLayoutVars>
      </dgm:prSet>
      <dgm:spPr/>
    </dgm:pt>
    <dgm:pt modelId="{9AA0C658-8E33-4616-A525-19031F15387A}" type="pres">
      <dgm:prSet presAssocID="{5EC83A81-F3E5-46C1-A2DE-92FD31DB22FF}" presName="rootConnector1" presStyleLbl="node1" presStyleIdx="0" presStyleCnt="0"/>
      <dgm:spPr/>
    </dgm:pt>
    <dgm:pt modelId="{702021EF-A742-42F8-ABFF-AB917E2F78CB}" type="pres">
      <dgm:prSet presAssocID="{5EC83A81-F3E5-46C1-A2DE-92FD31DB22FF}" presName="hierChild2" presStyleCnt="0"/>
      <dgm:spPr/>
    </dgm:pt>
    <dgm:pt modelId="{46F5713A-224D-436C-98B7-CD5F6451AD86}" type="pres">
      <dgm:prSet presAssocID="{B683CABB-4537-47E3-B98C-1F2F609311C2}" presName="Name35" presStyleLbl="parChTrans1D2" presStyleIdx="0" presStyleCnt="2"/>
      <dgm:spPr/>
    </dgm:pt>
    <dgm:pt modelId="{1F570758-30F7-42D9-B5FF-95361D3BCBAF}" type="pres">
      <dgm:prSet presAssocID="{789A2B64-88E7-4AD6-9B1D-E55E73DE9D72}" presName="hierRoot2" presStyleCnt="0">
        <dgm:presLayoutVars>
          <dgm:hierBranch/>
        </dgm:presLayoutVars>
      </dgm:prSet>
      <dgm:spPr/>
    </dgm:pt>
    <dgm:pt modelId="{1E466813-21C0-419C-B2BB-9DEAA155D819}" type="pres">
      <dgm:prSet presAssocID="{789A2B64-88E7-4AD6-9B1D-E55E73DE9D72}" presName="rootComposite" presStyleCnt="0"/>
      <dgm:spPr/>
    </dgm:pt>
    <dgm:pt modelId="{80DEAF5A-A130-4E90-9C19-2589F1BC2B10}" type="pres">
      <dgm:prSet presAssocID="{789A2B64-88E7-4AD6-9B1D-E55E73DE9D72}" presName="rootText" presStyleLbl="node2" presStyleIdx="0" presStyleCnt="2">
        <dgm:presLayoutVars>
          <dgm:chPref val="3"/>
        </dgm:presLayoutVars>
      </dgm:prSet>
      <dgm:spPr/>
    </dgm:pt>
    <dgm:pt modelId="{6516C105-F244-464D-A84B-4BBE703D666A}" type="pres">
      <dgm:prSet presAssocID="{789A2B64-88E7-4AD6-9B1D-E55E73DE9D72}" presName="rootConnector" presStyleLbl="node2" presStyleIdx="0" presStyleCnt="2"/>
      <dgm:spPr/>
    </dgm:pt>
    <dgm:pt modelId="{AB4A38C3-DC0A-4D0D-96BE-A835B0B5FAE7}" type="pres">
      <dgm:prSet presAssocID="{789A2B64-88E7-4AD6-9B1D-E55E73DE9D72}" presName="hierChild4" presStyleCnt="0"/>
      <dgm:spPr/>
    </dgm:pt>
    <dgm:pt modelId="{3C49FE1D-7697-4E00-AC65-793705E69D53}" type="pres">
      <dgm:prSet presAssocID="{F6FA5CF2-8EAE-4376-BF1F-69A43A36EB75}" presName="Name35" presStyleLbl="parChTrans1D3" presStyleIdx="0" presStyleCnt="2"/>
      <dgm:spPr/>
    </dgm:pt>
    <dgm:pt modelId="{36651887-CEC4-4318-AB38-2FC29D8F4E63}" type="pres">
      <dgm:prSet presAssocID="{08D1EF46-880B-45FF-95F7-3DDE7539446F}" presName="hierRoot2" presStyleCnt="0">
        <dgm:presLayoutVars>
          <dgm:hierBranch val="r"/>
        </dgm:presLayoutVars>
      </dgm:prSet>
      <dgm:spPr/>
    </dgm:pt>
    <dgm:pt modelId="{E5B4CBD9-38E6-4751-B545-1804317E4F80}" type="pres">
      <dgm:prSet presAssocID="{08D1EF46-880B-45FF-95F7-3DDE7539446F}" presName="rootComposite" presStyleCnt="0"/>
      <dgm:spPr/>
    </dgm:pt>
    <dgm:pt modelId="{90CD14E9-9FA4-495D-9599-8226C32096AE}" type="pres">
      <dgm:prSet presAssocID="{08D1EF46-880B-45FF-95F7-3DDE7539446F}" presName="rootText" presStyleLbl="node3" presStyleIdx="0" presStyleCnt="2">
        <dgm:presLayoutVars>
          <dgm:chPref val="3"/>
        </dgm:presLayoutVars>
      </dgm:prSet>
      <dgm:spPr/>
    </dgm:pt>
    <dgm:pt modelId="{DDE7DD83-7100-4D7C-84CA-9A534A931444}" type="pres">
      <dgm:prSet presAssocID="{08D1EF46-880B-45FF-95F7-3DDE7539446F}" presName="rootConnector" presStyleLbl="node3" presStyleIdx="0" presStyleCnt="2"/>
      <dgm:spPr/>
    </dgm:pt>
    <dgm:pt modelId="{667645BF-F12E-4A25-A0A3-6649C6DBAD86}" type="pres">
      <dgm:prSet presAssocID="{08D1EF46-880B-45FF-95F7-3DDE7539446F}" presName="hierChild4" presStyleCnt="0"/>
      <dgm:spPr/>
    </dgm:pt>
    <dgm:pt modelId="{AFB96260-575F-4D2A-A477-BE886C3996D0}" type="pres">
      <dgm:prSet presAssocID="{08D1EF46-880B-45FF-95F7-3DDE7539446F}" presName="hierChild5" presStyleCnt="0"/>
      <dgm:spPr/>
    </dgm:pt>
    <dgm:pt modelId="{79BCD000-07E9-4326-B35B-9B016CB6C319}" type="pres">
      <dgm:prSet presAssocID="{F67A9988-9E20-4E60-B6A6-BC6DC8A2D073}" presName="Name35" presStyleLbl="parChTrans1D3" presStyleIdx="1" presStyleCnt="2"/>
      <dgm:spPr/>
    </dgm:pt>
    <dgm:pt modelId="{006B0A73-F728-4794-BE16-C701A552A538}" type="pres">
      <dgm:prSet presAssocID="{7B6510AC-61AF-4AFB-9685-24ED941BFC36}" presName="hierRoot2" presStyleCnt="0">
        <dgm:presLayoutVars>
          <dgm:hierBranch val="r"/>
        </dgm:presLayoutVars>
      </dgm:prSet>
      <dgm:spPr/>
    </dgm:pt>
    <dgm:pt modelId="{402C3256-70B7-453C-99A1-B9AE375E7A54}" type="pres">
      <dgm:prSet presAssocID="{7B6510AC-61AF-4AFB-9685-24ED941BFC36}" presName="rootComposite" presStyleCnt="0"/>
      <dgm:spPr/>
    </dgm:pt>
    <dgm:pt modelId="{B6B90269-ABC7-44C3-9EBE-FC4E78C8F8BB}" type="pres">
      <dgm:prSet presAssocID="{7B6510AC-61AF-4AFB-9685-24ED941BFC36}" presName="rootText" presStyleLbl="node3" presStyleIdx="1" presStyleCnt="2">
        <dgm:presLayoutVars>
          <dgm:chPref val="3"/>
        </dgm:presLayoutVars>
      </dgm:prSet>
      <dgm:spPr/>
    </dgm:pt>
    <dgm:pt modelId="{CD38DCBE-AD46-4161-B03B-B86D80C8490A}" type="pres">
      <dgm:prSet presAssocID="{7B6510AC-61AF-4AFB-9685-24ED941BFC36}" presName="rootConnector" presStyleLbl="node3" presStyleIdx="1" presStyleCnt="2"/>
      <dgm:spPr/>
    </dgm:pt>
    <dgm:pt modelId="{000843A8-90E8-49C0-AA9B-973C63F7B4F3}" type="pres">
      <dgm:prSet presAssocID="{7B6510AC-61AF-4AFB-9685-24ED941BFC36}" presName="hierChild4" presStyleCnt="0"/>
      <dgm:spPr/>
    </dgm:pt>
    <dgm:pt modelId="{B1121387-CB51-4C94-8E10-3FA6B300A6A5}" type="pres">
      <dgm:prSet presAssocID="{7B6510AC-61AF-4AFB-9685-24ED941BFC36}" presName="hierChild5" presStyleCnt="0"/>
      <dgm:spPr/>
    </dgm:pt>
    <dgm:pt modelId="{6531A412-F1DA-4195-800E-1E6AE677D46E}" type="pres">
      <dgm:prSet presAssocID="{789A2B64-88E7-4AD6-9B1D-E55E73DE9D72}" presName="hierChild5" presStyleCnt="0"/>
      <dgm:spPr/>
    </dgm:pt>
    <dgm:pt modelId="{E3B7D818-7D65-4326-BBB7-BC8AC73BA8CB}" type="pres">
      <dgm:prSet presAssocID="{EB66BF18-4B5A-40F7-B47D-0A17F180A259}" presName="Name35" presStyleLbl="parChTrans1D2" presStyleIdx="1" presStyleCnt="2"/>
      <dgm:spPr/>
    </dgm:pt>
    <dgm:pt modelId="{3B67D26C-ED17-42FF-841F-ADD134A63B47}" type="pres">
      <dgm:prSet presAssocID="{C88B5629-6398-418E-8544-87AD460BC899}" presName="hierRoot2" presStyleCnt="0">
        <dgm:presLayoutVars>
          <dgm:hierBranch/>
        </dgm:presLayoutVars>
      </dgm:prSet>
      <dgm:spPr/>
    </dgm:pt>
    <dgm:pt modelId="{9B8CA800-AD08-4DE8-8B68-4E155CB39C19}" type="pres">
      <dgm:prSet presAssocID="{C88B5629-6398-418E-8544-87AD460BC899}" presName="rootComposite" presStyleCnt="0"/>
      <dgm:spPr/>
    </dgm:pt>
    <dgm:pt modelId="{E8B62004-0D89-4ED3-99CE-7602FDC47372}" type="pres">
      <dgm:prSet presAssocID="{C88B5629-6398-418E-8544-87AD460BC899}" presName="rootText" presStyleLbl="node2" presStyleIdx="1" presStyleCnt="2">
        <dgm:presLayoutVars>
          <dgm:chPref val="3"/>
        </dgm:presLayoutVars>
      </dgm:prSet>
      <dgm:spPr/>
    </dgm:pt>
    <dgm:pt modelId="{DDF6C6DE-C88B-4D3B-B19F-CBD98004AA7F}" type="pres">
      <dgm:prSet presAssocID="{C88B5629-6398-418E-8544-87AD460BC899}" presName="rootConnector" presStyleLbl="node2" presStyleIdx="1" presStyleCnt="2"/>
      <dgm:spPr/>
    </dgm:pt>
    <dgm:pt modelId="{E1E48D04-7F22-41A3-B112-ADD81804BD3B}" type="pres">
      <dgm:prSet presAssocID="{C88B5629-6398-418E-8544-87AD460BC899}" presName="hierChild4" presStyleCnt="0"/>
      <dgm:spPr/>
    </dgm:pt>
    <dgm:pt modelId="{123F7473-A744-41F1-848F-2878FD59CCB2}" type="pres">
      <dgm:prSet presAssocID="{C88B5629-6398-418E-8544-87AD460BC899}" presName="hierChild5" presStyleCnt="0"/>
      <dgm:spPr/>
    </dgm:pt>
    <dgm:pt modelId="{0DD892F6-6B76-46CB-9BFF-8DFC551C3C4A}" type="pres">
      <dgm:prSet presAssocID="{5EC83A81-F3E5-46C1-A2DE-92FD31DB22FF}" presName="hierChild3" presStyleCnt="0"/>
      <dgm:spPr/>
    </dgm:pt>
  </dgm:ptLst>
  <dgm:cxnLst>
    <dgm:cxn modelId="{F5CD560B-F7EE-4BA5-AE1F-0A3EBF803980}" srcId="{789A2B64-88E7-4AD6-9B1D-E55E73DE9D72}" destId="{08D1EF46-880B-45FF-95F7-3DDE7539446F}" srcOrd="0" destOrd="0" parTransId="{F6FA5CF2-8EAE-4376-BF1F-69A43A36EB75}" sibTransId="{16275469-26EE-43B6-9FB1-D6B3BD8B4DFD}"/>
    <dgm:cxn modelId="{D6EC95D8-4A60-4B7A-AE0F-8498B115CDBF}" srcId="{5EC83A81-F3E5-46C1-A2DE-92FD31DB22FF}" destId="{789A2B64-88E7-4AD6-9B1D-E55E73DE9D72}" srcOrd="0" destOrd="0" parTransId="{B683CABB-4537-47E3-B98C-1F2F609311C2}" sibTransId="{633FCA8C-3DFD-4BC7-A014-E5493FEAD54B}"/>
    <dgm:cxn modelId="{079536AC-35F8-4E09-AD0C-FEF635F56914}" type="presOf" srcId="{F6FA5CF2-8EAE-4376-BF1F-69A43A36EB75}" destId="{3C49FE1D-7697-4E00-AC65-793705E69D53}" srcOrd="0" destOrd="0" presId="urn:microsoft.com/office/officeart/2005/8/layout/orgChart1"/>
    <dgm:cxn modelId="{9BE63D87-EBDD-481C-BF0B-39438D3561C4}" type="presOf" srcId="{08D1EF46-880B-45FF-95F7-3DDE7539446F}" destId="{90CD14E9-9FA4-495D-9599-8226C32096AE}" srcOrd="0" destOrd="0" presId="urn:microsoft.com/office/officeart/2005/8/layout/orgChart1"/>
    <dgm:cxn modelId="{B6EEFAE0-1F24-442F-BFEB-CBC667C6677E}" type="presOf" srcId="{C88B5629-6398-418E-8544-87AD460BC899}" destId="{DDF6C6DE-C88B-4D3B-B19F-CBD98004AA7F}" srcOrd="1" destOrd="0" presId="urn:microsoft.com/office/officeart/2005/8/layout/orgChart1"/>
    <dgm:cxn modelId="{617F3E52-415D-4D73-BDCF-EC31C371C0CA}" type="presOf" srcId="{5EC83A81-F3E5-46C1-A2DE-92FD31DB22FF}" destId="{C071A90B-4DDB-47FB-B2FF-3914FDFEFCB1}" srcOrd="0" destOrd="0" presId="urn:microsoft.com/office/officeart/2005/8/layout/orgChart1"/>
    <dgm:cxn modelId="{EE75C385-A5D8-4621-BF91-59DA3E5BAA4E}" type="presOf" srcId="{08D1EF46-880B-45FF-95F7-3DDE7539446F}" destId="{DDE7DD83-7100-4D7C-84CA-9A534A931444}" srcOrd="1" destOrd="0" presId="urn:microsoft.com/office/officeart/2005/8/layout/orgChart1"/>
    <dgm:cxn modelId="{282D5AEF-D57F-4BA3-BFDB-F74D3D71272B}" srcId="{C005843D-E898-4AEE-92E3-73A914FBF1CC}" destId="{5EC83A81-F3E5-46C1-A2DE-92FD31DB22FF}" srcOrd="0" destOrd="0" parTransId="{7342D6EC-C602-4F0A-95B0-8DA1F5E0F482}" sibTransId="{1223793D-E94D-41E0-B71B-2BAB5EA13791}"/>
    <dgm:cxn modelId="{46A1C59B-D7A9-4637-B1F7-DE39B7AD3CDC}" type="presOf" srcId="{789A2B64-88E7-4AD6-9B1D-E55E73DE9D72}" destId="{6516C105-F244-464D-A84B-4BBE703D666A}" srcOrd="1" destOrd="0" presId="urn:microsoft.com/office/officeart/2005/8/layout/orgChart1"/>
    <dgm:cxn modelId="{60D21ED9-0598-4162-B28F-A166791C6B33}" type="presOf" srcId="{7B6510AC-61AF-4AFB-9685-24ED941BFC36}" destId="{B6B90269-ABC7-44C3-9EBE-FC4E78C8F8BB}" srcOrd="0" destOrd="0" presId="urn:microsoft.com/office/officeart/2005/8/layout/orgChart1"/>
    <dgm:cxn modelId="{A638D5B5-E4E5-4BE5-8B4D-4ED9447C68BD}" type="presOf" srcId="{789A2B64-88E7-4AD6-9B1D-E55E73DE9D72}" destId="{80DEAF5A-A130-4E90-9C19-2589F1BC2B10}" srcOrd="0" destOrd="0" presId="urn:microsoft.com/office/officeart/2005/8/layout/orgChart1"/>
    <dgm:cxn modelId="{932D44EF-9A50-4354-860F-CD985D92A4D4}" type="presOf" srcId="{5EC83A81-F3E5-46C1-A2DE-92FD31DB22FF}" destId="{9AA0C658-8E33-4616-A525-19031F15387A}" srcOrd="1" destOrd="0" presId="urn:microsoft.com/office/officeart/2005/8/layout/orgChart1"/>
    <dgm:cxn modelId="{FF2ADCE4-0186-4076-A273-AA4285D78925}" srcId="{789A2B64-88E7-4AD6-9B1D-E55E73DE9D72}" destId="{7B6510AC-61AF-4AFB-9685-24ED941BFC36}" srcOrd="1" destOrd="0" parTransId="{F67A9988-9E20-4E60-B6A6-BC6DC8A2D073}" sibTransId="{8E9D1299-26F4-4626-8042-596C9BA1A6FF}"/>
    <dgm:cxn modelId="{D5AA421D-51DC-454B-8FE8-5AF75AC29EA4}" type="presOf" srcId="{C88B5629-6398-418E-8544-87AD460BC899}" destId="{E8B62004-0D89-4ED3-99CE-7602FDC47372}" srcOrd="0" destOrd="0" presId="urn:microsoft.com/office/officeart/2005/8/layout/orgChart1"/>
    <dgm:cxn modelId="{64DFC78B-9BB7-4DE9-98DC-277B2A5E0A5F}" srcId="{5EC83A81-F3E5-46C1-A2DE-92FD31DB22FF}" destId="{C88B5629-6398-418E-8544-87AD460BC899}" srcOrd="1" destOrd="0" parTransId="{EB66BF18-4B5A-40F7-B47D-0A17F180A259}" sibTransId="{78294CC3-15F3-423F-ABC6-AFDEABD21C32}"/>
    <dgm:cxn modelId="{E76FF8D8-6994-48AF-90B5-311344A549AF}" type="presOf" srcId="{B683CABB-4537-47E3-B98C-1F2F609311C2}" destId="{46F5713A-224D-436C-98B7-CD5F6451AD86}" srcOrd="0" destOrd="0" presId="urn:microsoft.com/office/officeart/2005/8/layout/orgChart1"/>
    <dgm:cxn modelId="{7805F8EC-0E38-4365-B617-BCAE27684EB5}" type="presOf" srcId="{C005843D-E898-4AEE-92E3-73A914FBF1CC}" destId="{EE36031B-076C-4CFE-88E9-0382DEA989FE}" srcOrd="0" destOrd="0" presId="urn:microsoft.com/office/officeart/2005/8/layout/orgChart1"/>
    <dgm:cxn modelId="{F511D043-7A64-4B56-83FF-4B1DDF92B03A}" type="presOf" srcId="{7B6510AC-61AF-4AFB-9685-24ED941BFC36}" destId="{CD38DCBE-AD46-4161-B03B-B86D80C8490A}" srcOrd="1" destOrd="0" presId="urn:microsoft.com/office/officeart/2005/8/layout/orgChart1"/>
    <dgm:cxn modelId="{56E1C88A-74F2-47D7-9E06-E98C1C910997}" type="presOf" srcId="{EB66BF18-4B5A-40F7-B47D-0A17F180A259}" destId="{E3B7D818-7D65-4326-BBB7-BC8AC73BA8CB}" srcOrd="0" destOrd="0" presId="urn:microsoft.com/office/officeart/2005/8/layout/orgChart1"/>
    <dgm:cxn modelId="{82EEA2FB-3E2A-42E5-A3B1-4ADCB01C1D9A}" type="presOf" srcId="{F67A9988-9E20-4E60-B6A6-BC6DC8A2D073}" destId="{79BCD000-07E9-4326-B35B-9B016CB6C319}" srcOrd="0" destOrd="0" presId="urn:microsoft.com/office/officeart/2005/8/layout/orgChart1"/>
    <dgm:cxn modelId="{EAFD78F6-0750-48E1-8FE1-8F5F8471012C}" type="presParOf" srcId="{EE36031B-076C-4CFE-88E9-0382DEA989FE}" destId="{B9CC770D-7DB1-49A9-B608-B7D771396714}" srcOrd="0" destOrd="0" presId="urn:microsoft.com/office/officeart/2005/8/layout/orgChart1"/>
    <dgm:cxn modelId="{BF069264-9CAE-4B67-8403-0F29C59A2C26}" type="presParOf" srcId="{B9CC770D-7DB1-49A9-B608-B7D771396714}" destId="{7E17B878-5CD6-4466-A939-4E4804FB59CD}" srcOrd="0" destOrd="0" presId="urn:microsoft.com/office/officeart/2005/8/layout/orgChart1"/>
    <dgm:cxn modelId="{EFAFFBDB-341C-4361-86AD-7A2C86F596E7}" type="presParOf" srcId="{7E17B878-5CD6-4466-A939-4E4804FB59CD}" destId="{C071A90B-4DDB-47FB-B2FF-3914FDFEFCB1}" srcOrd="0" destOrd="0" presId="urn:microsoft.com/office/officeart/2005/8/layout/orgChart1"/>
    <dgm:cxn modelId="{4B89E640-1D97-4857-BCCA-73B5EF8E431D}" type="presParOf" srcId="{7E17B878-5CD6-4466-A939-4E4804FB59CD}" destId="{9AA0C658-8E33-4616-A525-19031F15387A}" srcOrd="1" destOrd="0" presId="urn:microsoft.com/office/officeart/2005/8/layout/orgChart1"/>
    <dgm:cxn modelId="{D03F42EC-373B-4762-BC91-A04A0B2AA8F0}" type="presParOf" srcId="{B9CC770D-7DB1-49A9-B608-B7D771396714}" destId="{702021EF-A742-42F8-ABFF-AB917E2F78CB}" srcOrd="1" destOrd="0" presId="urn:microsoft.com/office/officeart/2005/8/layout/orgChart1"/>
    <dgm:cxn modelId="{1DF5C2A4-1CC9-490C-ADE5-E8CD9514FD53}" type="presParOf" srcId="{702021EF-A742-42F8-ABFF-AB917E2F78CB}" destId="{46F5713A-224D-436C-98B7-CD5F6451AD86}" srcOrd="0" destOrd="0" presId="urn:microsoft.com/office/officeart/2005/8/layout/orgChart1"/>
    <dgm:cxn modelId="{8D9ACC68-E706-4EF2-9ADF-1DA6E9707077}" type="presParOf" srcId="{702021EF-A742-42F8-ABFF-AB917E2F78CB}" destId="{1F570758-30F7-42D9-B5FF-95361D3BCBAF}" srcOrd="1" destOrd="0" presId="urn:microsoft.com/office/officeart/2005/8/layout/orgChart1"/>
    <dgm:cxn modelId="{DC91EB5B-C988-42C8-BD0F-320FE5C4D65A}" type="presParOf" srcId="{1F570758-30F7-42D9-B5FF-95361D3BCBAF}" destId="{1E466813-21C0-419C-B2BB-9DEAA155D819}" srcOrd="0" destOrd="0" presId="urn:microsoft.com/office/officeart/2005/8/layout/orgChart1"/>
    <dgm:cxn modelId="{111A9698-8C75-4F5B-B262-80CE32672786}" type="presParOf" srcId="{1E466813-21C0-419C-B2BB-9DEAA155D819}" destId="{80DEAF5A-A130-4E90-9C19-2589F1BC2B10}" srcOrd="0" destOrd="0" presId="urn:microsoft.com/office/officeart/2005/8/layout/orgChart1"/>
    <dgm:cxn modelId="{C84B3CB8-F3F9-429D-82A0-9EA97A8B5378}" type="presParOf" srcId="{1E466813-21C0-419C-B2BB-9DEAA155D819}" destId="{6516C105-F244-464D-A84B-4BBE703D666A}" srcOrd="1" destOrd="0" presId="urn:microsoft.com/office/officeart/2005/8/layout/orgChart1"/>
    <dgm:cxn modelId="{6023E174-2EF2-4A51-9F10-5DC9C6137B5E}" type="presParOf" srcId="{1F570758-30F7-42D9-B5FF-95361D3BCBAF}" destId="{AB4A38C3-DC0A-4D0D-96BE-A835B0B5FAE7}" srcOrd="1" destOrd="0" presId="urn:microsoft.com/office/officeart/2005/8/layout/orgChart1"/>
    <dgm:cxn modelId="{C1A0B025-D315-419A-AB9F-35EF43771B0B}" type="presParOf" srcId="{AB4A38C3-DC0A-4D0D-96BE-A835B0B5FAE7}" destId="{3C49FE1D-7697-4E00-AC65-793705E69D53}" srcOrd="0" destOrd="0" presId="urn:microsoft.com/office/officeart/2005/8/layout/orgChart1"/>
    <dgm:cxn modelId="{4E57EABD-CF7F-4B0B-95D0-5697A5D71AE1}" type="presParOf" srcId="{AB4A38C3-DC0A-4D0D-96BE-A835B0B5FAE7}" destId="{36651887-CEC4-4318-AB38-2FC29D8F4E63}" srcOrd="1" destOrd="0" presId="urn:microsoft.com/office/officeart/2005/8/layout/orgChart1"/>
    <dgm:cxn modelId="{14FDCB06-C59C-4344-B61B-64CC250E9B12}" type="presParOf" srcId="{36651887-CEC4-4318-AB38-2FC29D8F4E63}" destId="{E5B4CBD9-38E6-4751-B545-1804317E4F80}" srcOrd="0" destOrd="0" presId="urn:microsoft.com/office/officeart/2005/8/layout/orgChart1"/>
    <dgm:cxn modelId="{0EA1523F-0938-4E5B-BCCB-A74BC0E6381A}" type="presParOf" srcId="{E5B4CBD9-38E6-4751-B545-1804317E4F80}" destId="{90CD14E9-9FA4-495D-9599-8226C32096AE}" srcOrd="0" destOrd="0" presId="urn:microsoft.com/office/officeart/2005/8/layout/orgChart1"/>
    <dgm:cxn modelId="{2806E101-9F6B-4EF9-9280-F70C037563F4}" type="presParOf" srcId="{E5B4CBD9-38E6-4751-B545-1804317E4F80}" destId="{DDE7DD83-7100-4D7C-84CA-9A534A931444}" srcOrd="1" destOrd="0" presId="urn:microsoft.com/office/officeart/2005/8/layout/orgChart1"/>
    <dgm:cxn modelId="{37A37DF9-C886-4B71-B044-D15D69E723BD}" type="presParOf" srcId="{36651887-CEC4-4318-AB38-2FC29D8F4E63}" destId="{667645BF-F12E-4A25-A0A3-6649C6DBAD86}" srcOrd="1" destOrd="0" presId="urn:microsoft.com/office/officeart/2005/8/layout/orgChart1"/>
    <dgm:cxn modelId="{2A72D8A2-71A0-4987-ABF4-AB93ED2B1F42}" type="presParOf" srcId="{36651887-CEC4-4318-AB38-2FC29D8F4E63}" destId="{AFB96260-575F-4D2A-A477-BE886C3996D0}" srcOrd="2" destOrd="0" presId="urn:microsoft.com/office/officeart/2005/8/layout/orgChart1"/>
    <dgm:cxn modelId="{2E932D3F-DC01-4F2A-899F-B8EB0996E782}" type="presParOf" srcId="{AB4A38C3-DC0A-4D0D-96BE-A835B0B5FAE7}" destId="{79BCD000-07E9-4326-B35B-9B016CB6C319}" srcOrd="2" destOrd="0" presId="urn:microsoft.com/office/officeart/2005/8/layout/orgChart1"/>
    <dgm:cxn modelId="{6B546331-0828-443A-B34A-94098DA72C62}" type="presParOf" srcId="{AB4A38C3-DC0A-4D0D-96BE-A835B0B5FAE7}" destId="{006B0A73-F728-4794-BE16-C701A552A538}" srcOrd="3" destOrd="0" presId="urn:microsoft.com/office/officeart/2005/8/layout/orgChart1"/>
    <dgm:cxn modelId="{7D5E069B-BDBD-4EBA-8BE5-1C48FAC475B0}" type="presParOf" srcId="{006B0A73-F728-4794-BE16-C701A552A538}" destId="{402C3256-70B7-453C-99A1-B9AE375E7A54}" srcOrd="0" destOrd="0" presId="urn:microsoft.com/office/officeart/2005/8/layout/orgChart1"/>
    <dgm:cxn modelId="{A1D0B917-95ED-41E5-8C09-CC0363A559C2}" type="presParOf" srcId="{402C3256-70B7-453C-99A1-B9AE375E7A54}" destId="{B6B90269-ABC7-44C3-9EBE-FC4E78C8F8BB}" srcOrd="0" destOrd="0" presId="urn:microsoft.com/office/officeart/2005/8/layout/orgChart1"/>
    <dgm:cxn modelId="{88A3EAD8-5F4B-4DBE-BB89-9F3EDD7FB09E}" type="presParOf" srcId="{402C3256-70B7-453C-99A1-B9AE375E7A54}" destId="{CD38DCBE-AD46-4161-B03B-B86D80C8490A}" srcOrd="1" destOrd="0" presId="urn:microsoft.com/office/officeart/2005/8/layout/orgChart1"/>
    <dgm:cxn modelId="{5DC251C9-C0ED-4D54-9F6F-E94D4D821A19}" type="presParOf" srcId="{006B0A73-F728-4794-BE16-C701A552A538}" destId="{000843A8-90E8-49C0-AA9B-973C63F7B4F3}" srcOrd="1" destOrd="0" presId="urn:microsoft.com/office/officeart/2005/8/layout/orgChart1"/>
    <dgm:cxn modelId="{E1C0792E-7628-4DB9-8A93-46D1B15D1188}" type="presParOf" srcId="{006B0A73-F728-4794-BE16-C701A552A538}" destId="{B1121387-CB51-4C94-8E10-3FA6B300A6A5}" srcOrd="2" destOrd="0" presId="urn:microsoft.com/office/officeart/2005/8/layout/orgChart1"/>
    <dgm:cxn modelId="{C4D76342-7AE8-466F-92AB-64DA0BF304B4}" type="presParOf" srcId="{1F570758-30F7-42D9-B5FF-95361D3BCBAF}" destId="{6531A412-F1DA-4195-800E-1E6AE677D46E}" srcOrd="2" destOrd="0" presId="urn:microsoft.com/office/officeart/2005/8/layout/orgChart1"/>
    <dgm:cxn modelId="{F688BB81-F641-4D68-AF99-70E9920C704C}" type="presParOf" srcId="{702021EF-A742-42F8-ABFF-AB917E2F78CB}" destId="{E3B7D818-7D65-4326-BBB7-BC8AC73BA8CB}" srcOrd="2" destOrd="0" presId="urn:microsoft.com/office/officeart/2005/8/layout/orgChart1"/>
    <dgm:cxn modelId="{B2DD46F0-20F7-49F5-B498-194EBB6642A8}" type="presParOf" srcId="{702021EF-A742-42F8-ABFF-AB917E2F78CB}" destId="{3B67D26C-ED17-42FF-841F-ADD134A63B47}" srcOrd="3" destOrd="0" presId="urn:microsoft.com/office/officeart/2005/8/layout/orgChart1"/>
    <dgm:cxn modelId="{9612A7F5-8108-4C2E-99F8-ABADFE111A88}" type="presParOf" srcId="{3B67D26C-ED17-42FF-841F-ADD134A63B47}" destId="{9B8CA800-AD08-4DE8-8B68-4E155CB39C19}" srcOrd="0" destOrd="0" presId="urn:microsoft.com/office/officeart/2005/8/layout/orgChart1"/>
    <dgm:cxn modelId="{FB09C4B5-19A6-4A83-830C-09F1E760C985}" type="presParOf" srcId="{9B8CA800-AD08-4DE8-8B68-4E155CB39C19}" destId="{E8B62004-0D89-4ED3-99CE-7602FDC47372}" srcOrd="0" destOrd="0" presId="urn:microsoft.com/office/officeart/2005/8/layout/orgChart1"/>
    <dgm:cxn modelId="{52D1089A-3521-432C-B521-B28E5C5CA35B}" type="presParOf" srcId="{9B8CA800-AD08-4DE8-8B68-4E155CB39C19}" destId="{DDF6C6DE-C88B-4D3B-B19F-CBD98004AA7F}" srcOrd="1" destOrd="0" presId="urn:microsoft.com/office/officeart/2005/8/layout/orgChart1"/>
    <dgm:cxn modelId="{F0B18303-DC8F-420B-87E1-DE1259A0CBE4}" type="presParOf" srcId="{3B67D26C-ED17-42FF-841F-ADD134A63B47}" destId="{E1E48D04-7F22-41A3-B112-ADD81804BD3B}" srcOrd="1" destOrd="0" presId="urn:microsoft.com/office/officeart/2005/8/layout/orgChart1"/>
    <dgm:cxn modelId="{E77A4D31-D146-4BB2-AD35-54D2A6B530BC}" type="presParOf" srcId="{3B67D26C-ED17-42FF-841F-ADD134A63B47}" destId="{123F7473-A744-41F1-848F-2878FD59CCB2}" srcOrd="2" destOrd="0" presId="urn:microsoft.com/office/officeart/2005/8/layout/orgChart1"/>
    <dgm:cxn modelId="{A7111105-97A2-477D-8F90-3781CD4280C3}" type="presParOf" srcId="{B9CC770D-7DB1-49A9-B608-B7D771396714}" destId="{0DD892F6-6B76-46CB-9BFF-8DFC551C3C4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15DC925-9136-4D92-8CE7-1759C5DF04E2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</dgm:pt>
    <dgm:pt modelId="{B3A4DFE9-87C7-4BCC-9238-EA17FFA8A2C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Друштво</a:t>
          </a:r>
          <a:endParaRPr kumimoji="0" lang="sr-Cyrl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D069B277-3029-4081-8045-C83FCF77031E}" type="parTrans" cxnId="{F4EC5D5D-39FB-47E3-835B-E1D1533C068F}">
      <dgm:prSet/>
      <dgm:spPr/>
    </dgm:pt>
    <dgm:pt modelId="{8F6879F6-4A12-4126-A8D3-B46635A6F4DE}" type="sibTrans" cxnId="{F4EC5D5D-39FB-47E3-835B-E1D1533C068F}">
      <dgm:prSet/>
      <dgm:spPr/>
    </dgm:pt>
    <dgm:pt modelId="{FF62AD4C-60B1-42FE-BE06-BECAA647292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Породица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(</a:t>
          </a: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детињс</a:t>
          </a:r>
          <a:r>
            <a:rPr kumimoji="0" lang="sr-Cyrl-R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т</a:t>
          </a: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во</a:t>
          </a:r>
          <a:r>
            <a:rPr kumimoji="0" lang="sr-Latn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)</a:t>
          </a:r>
          <a:endParaRPr kumimoji="0" lang="sr-Cyrl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D0673FEF-579E-45B6-A360-85F9966BEB0D}" type="parTrans" cxnId="{2766A86D-4AA6-43B1-8155-01F6B24F2A6C}">
      <dgm:prSet/>
      <dgm:spPr/>
    </dgm:pt>
    <dgm:pt modelId="{7858A047-CCF9-4B01-9D14-BE106C3AA01C}" type="sibTrans" cxnId="{2766A86D-4AA6-43B1-8155-01F6B24F2A6C}">
      <dgm:prSet/>
      <dgm:spPr/>
    </dgm:pt>
    <dgm:pt modelId="{3BF2EE0E-6994-48D7-AD59-4406C199B72E}">
      <dgm:prSet/>
      <dgm:spPr/>
      <dgm:t>
        <a:bodyPr/>
        <a:lstStyle/>
        <a:p>
          <a:pPr marL="457200" marR="0" lvl="1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Вршњаци</a:t>
          </a:r>
        </a:p>
        <a:p>
          <a:pPr marL="457200" marR="0" lvl="1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 </a:t>
          </a: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у младости</a:t>
          </a:r>
          <a:endParaRPr kumimoji="0" lang="sr-Latn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L="457200" marR="0" lvl="1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Cyrl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AB2B0278-297A-449E-9E06-064F241D4CCB}" type="parTrans" cxnId="{781ED72E-4AAA-45B1-8194-A8991F30DAB5}">
      <dgm:prSet/>
      <dgm:spPr/>
    </dgm:pt>
    <dgm:pt modelId="{EAA76A2E-FC7A-4743-9F6A-71F8C837B842}" type="sibTrans" cxnId="{781ED72E-4AAA-45B1-8194-A8991F30DAB5}">
      <dgm:prSet/>
      <dgm:spPr/>
    </dgm:pt>
    <dgm:pt modelId="{6D18F43C-6B3B-470D-AA9E-EDA8DCBFBC7C}">
      <dgm:prSet/>
      <dgm:spPr/>
      <dgm:t>
        <a:bodyPr/>
        <a:lstStyle/>
        <a:p>
          <a:pPr marL="457200" marR="0" lvl="1" indent="0" algn="ctr" defTabSz="914400" rtl="0" eaLnBrk="1" fontAlgn="base" latinLnBrk="0" hangingPunct="1">
            <a:lnSpc>
              <a:spcPct val="8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Друга лица</a:t>
          </a:r>
        </a:p>
        <a:p>
          <a:pPr marL="457200" marR="0" lvl="1" indent="0" algn="ctr" defTabSz="914400" rtl="0" eaLnBrk="1" fontAlgn="base" latinLnBrk="0" hangingPunct="1">
            <a:lnSpc>
              <a:spcPct val="8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са аутори</a:t>
          </a:r>
          <a:r>
            <a:rPr kumimoji="0" lang="sr-Cyrl-R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тетом</a:t>
          </a:r>
          <a:endParaRPr kumimoji="0" lang="sr-Latn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Cyrl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F1090EC3-DCDB-402F-B1BC-33641A4F7763}" type="parTrans" cxnId="{A485E956-B56B-4F50-BAB9-31987867C172}">
      <dgm:prSet/>
      <dgm:spPr/>
    </dgm:pt>
    <dgm:pt modelId="{186F32F6-BF03-400F-AF9F-94A412C803BF}" type="sibTrans" cxnId="{A485E956-B56B-4F50-BAB9-31987867C172}">
      <dgm:prSet/>
      <dgm:spPr/>
    </dgm:pt>
    <dgm:pt modelId="{174EF1A1-1602-45BF-9358-7D09B90B5068}">
      <dgm:prSet/>
      <dgm:spPr/>
      <dgm:t>
        <a:bodyPr/>
        <a:lstStyle/>
        <a:p>
          <a:pPr marL="457200" marR="0" lvl="1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Шира друштвена</a:t>
          </a:r>
        </a:p>
        <a:p>
          <a:pPr marL="457200" marR="0" lvl="1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 заједница</a:t>
          </a:r>
          <a:endParaRPr kumimoji="0" lang="sr-Cyrl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E5426000-81A2-440D-A9F8-359FF8047F28}" type="parTrans" cxnId="{E163B153-0090-4CB8-B4C2-AC6306D07871}">
      <dgm:prSet/>
      <dgm:spPr/>
    </dgm:pt>
    <dgm:pt modelId="{9AF255E4-A782-4E42-9148-1E7F791EACFD}" type="sibTrans" cxnId="{E163B153-0090-4CB8-B4C2-AC6306D07871}">
      <dgm:prSet/>
      <dgm:spPr/>
    </dgm:pt>
    <dgm:pt modelId="{11B4744C-CCF3-47E3-A3DB-BA9F29711ED6}" type="pres">
      <dgm:prSet presAssocID="{A15DC925-9136-4D92-8CE7-1759C5DF04E2}" presName="compositeShape" presStyleCnt="0">
        <dgm:presLayoutVars>
          <dgm:chMax val="7"/>
          <dgm:dir/>
          <dgm:resizeHandles val="exact"/>
        </dgm:presLayoutVars>
      </dgm:prSet>
      <dgm:spPr/>
    </dgm:pt>
    <dgm:pt modelId="{B0D92814-08BA-42AE-AEC2-93BD04EAE3BA}" type="pres">
      <dgm:prSet presAssocID="{B3A4DFE9-87C7-4BCC-9238-EA17FFA8A2CD}" presName="circ1" presStyleLbl="vennNode1" presStyleIdx="0" presStyleCnt="5"/>
      <dgm:spPr/>
    </dgm:pt>
    <dgm:pt modelId="{88CEC440-2CFC-4A69-A5B7-14EB93BCE721}" type="pres">
      <dgm:prSet presAssocID="{B3A4DFE9-87C7-4BCC-9238-EA17FFA8A2C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4BDECA6-21C5-46FC-AE20-B3955A4A9DBE}" type="pres">
      <dgm:prSet presAssocID="{FF62AD4C-60B1-42FE-BE06-BECAA6472926}" presName="circ2" presStyleLbl="vennNode1" presStyleIdx="1" presStyleCnt="5"/>
      <dgm:spPr/>
    </dgm:pt>
    <dgm:pt modelId="{F2691600-BBC9-46E8-ACDF-CDBE607460DC}" type="pres">
      <dgm:prSet presAssocID="{FF62AD4C-60B1-42FE-BE06-BECAA647292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AD770CE-14DA-494A-90B7-49399B0E6621}" type="pres">
      <dgm:prSet presAssocID="{3BF2EE0E-6994-48D7-AD59-4406C199B72E}" presName="circ3" presStyleLbl="vennNode1" presStyleIdx="2" presStyleCnt="5"/>
      <dgm:spPr/>
    </dgm:pt>
    <dgm:pt modelId="{4851F4B3-E733-4CB5-A2DB-EA670EB4E72F}" type="pres">
      <dgm:prSet presAssocID="{3BF2EE0E-6994-48D7-AD59-4406C199B72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2A01546-2889-401F-A8EE-218674C7C22C}" type="pres">
      <dgm:prSet presAssocID="{6D18F43C-6B3B-470D-AA9E-EDA8DCBFBC7C}" presName="circ4" presStyleLbl="vennNode1" presStyleIdx="3" presStyleCnt="5"/>
      <dgm:spPr/>
    </dgm:pt>
    <dgm:pt modelId="{D9264CAF-3A16-4FC2-810F-154FFD358EFB}" type="pres">
      <dgm:prSet presAssocID="{6D18F43C-6B3B-470D-AA9E-EDA8DCBFBC7C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DE922346-A73F-4503-B802-4E83BC969D98}" type="pres">
      <dgm:prSet presAssocID="{174EF1A1-1602-45BF-9358-7D09B90B5068}" presName="circ5" presStyleLbl="vennNode1" presStyleIdx="4" presStyleCnt="5"/>
      <dgm:spPr/>
    </dgm:pt>
    <dgm:pt modelId="{3FFD3832-6A51-45B3-B1C3-E5F60F431CA0}" type="pres">
      <dgm:prSet presAssocID="{174EF1A1-1602-45BF-9358-7D09B90B5068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642ECD25-8F2B-4FA2-AAB1-50872D9286C6}" type="presOf" srcId="{FF62AD4C-60B1-42FE-BE06-BECAA6472926}" destId="{F2691600-BBC9-46E8-ACDF-CDBE607460DC}" srcOrd="0" destOrd="0" presId="urn:microsoft.com/office/officeart/2005/8/layout/venn1"/>
    <dgm:cxn modelId="{A485E956-B56B-4F50-BAB9-31987867C172}" srcId="{A15DC925-9136-4D92-8CE7-1759C5DF04E2}" destId="{6D18F43C-6B3B-470D-AA9E-EDA8DCBFBC7C}" srcOrd="3" destOrd="0" parTransId="{F1090EC3-DCDB-402F-B1BC-33641A4F7763}" sibTransId="{186F32F6-BF03-400F-AF9F-94A412C803BF}"/>
    <dgm:cxn modelId="{E163B153-0090-4CB8-B4C2-AC6306D07871}" srcId="{A15DC925-9136-4D92-8CE7-1759C5DF04E2}" destId="{174EF1A1-1602-45BF-9358-7D09B90B5068}" srcOrd="4" destOrd="0" parTransId="{E5426000-81A2-440D-A9F8-359FF8047F28}" sibTransId="{9AF255E4-A782-4E42-9148-1E7F791EACFD}"/>
    <dgm:cxn modelId="{F4EC5D5D-39FB-47E3-835B-E1D1533C068F}" srcId="{A15DC925-9136-4D92-8CE7-1759C5DF04E2}" destId="{B3A4DFE9-87C7-4BCC-9238-EA17FFA8A2CD}" srcOrd="0" destOrd="0" parTransId="{D069B277-3029-4081-8045-C83FCF77031E}" sibTransId="{8F6879F6-4A12-4126-A8D3-B46635A6F4DE}"/>
    <dgm:cxn modelId="{09F28EB6-A47B-4DEA-885C-B9894DA09253}" type="presOf" srcId="{3BF2EE0E-6994-48D7-AD59-4406C199B72E}" destId="{4851F4B3-E733-4CB5-A2DB-EA670EB4E72F}" srcOrd="0" destOrd="0" presId="urn:microsoft.com/office/officeart/2005/8/layout/venn1"/>
    <dgm:cxn modelId="{781ED72E-4AAA-45B1-8194-A8991F30DAB5}" srcId="{A15DC925-9136-4D92-8CE7-1759C5DF04E2}" destId="{3BF2EE0E-6994-48D7-AD59-4406C199B72E}" srcOrd="2" destOrd="0" parTransId="{AB2B0278-297A-449E-9E06-064F241D4CCB}" sibTransId="{EAA76A2E-FC7A-4743-9F6A-71F8C837B842}"/>
    <dgm:cxn modelId="{71743AED-DB9A-41BC-982D-5AC2C7FE347E}" type="presOf" srcId="{174EF1A1-1602-45BF-9358-7D09B90B5068}" destId="{3FFD3832-6A51-45B3-B1C3-E5F60F431CA0}" srcOrd="0" destOrd="0" presId="urn:microsoft.com/office/officeart/2005/8/layout/venn1"/>
    <dgm:cxn modelId="{501C5D36-D204-4DBB-AFDB-19E382D5F535}" type="presOf" srcId="{6D18F43C-6B3B-470D-AA9E-EDA8DCBFBC7C}" destId="{D9264CAF-3A16-4FC2-810F-154FFD358EFB}" srcOrd="0" destOrd="0" presId="urn:microsoft.com/office/officeart/2005/8/layout/venn1"/>
    <dgm:cxn modelId="{1FC5FD57-F692-453B-937C-750D61511589}" type="presOf" srcId="{B3A4DFE9-87C7-4BCC-9238-EA17FFA8A2CD}" destId="{88CEC440-2CFC-4A69-A5B7-14EB93BCE721}" srcOrd="0" destOrd="0" presId="urn:microsoft.com/office/officeart/2005/8/layout/venn1"/>
    <dgm:cxn modelId="{F01B73E5-A0B0-4A83-83C7-4FBBB700EA59}" type="presOf" srcId="{A15DC925-9136-4D92-8CE7-1759C5DF04E2}" destId="{11B4744C-CCF3-47E3-A3DB-BA9F29711ED6}" srcOrd="0" destOrd="0" presId="urn:microsoft.com/office/officeart/2005/8/layout/venn1"/>
    <dgm:cxn modelId="{2766A86D-4AA6-43B1-8155-01F6B24F2A6C}" srcId="{A15DC925-9136-4D92-8CE7-1759C5DF04E2}" destId="{FF62AD4C-60B1-42FE-BE06-BECAA6472926}" srcOrd="1" destOrd="0" parTransId="{D0673FEF-579E-45B6-A360-85F9966BEB0D}" sibTransId="{7858A047-CCF9-4B01-9D14-BE106C3AA01C}"/>
    <dgm:cxn modelId="{A52397A5-25AD-4EE9-9AED-B1630EC02A25}" type="presParOf" srcId="{11B4744C-CCF3-47E3-A3DB-BA9F29711ED6}" destId="{B0D92814-08BA-42AE-AEC2-93BD04EAE3BA}" srcOrd="0" destOrd="0" presId="urn:microsoft.com/office/officeart/2005/8/layout/venn1"/>
    <dgm:cxn modelId="{90C2E738-0905-43B2-9A49-F274C9AAF81A}" type="presParOf" srcId="{11B4744C-CCF3-47E3-A3DB-BA9F29711ED6}" destId="{88CEC440-2CFC-4A69-A5B7-14EB93BCE721}" srcOrd="1" destOrd="0" presId="urn:microsoft.com/office/officeart/2005/8/layout/venn1"/>
    <dgm:cxn modelId="{42BD14FF-FEE9-4BD8-847B-0ADC098FFB98}" type="presParOf" srcId="{11B4744C-CCF3-47E3-A3DB-BA9F29711ED6}" destId="{44BDECA6-21C5-46FC-AE20-B3955A4A9DBE}" srcOrd="2" destOrd="0" presId="urn:microsoft.com/office/officeart/2005/8/layout/venn1"/>
    <dgm:cxn modelId="{91AF29AF-6F92-4903-83C3-BC28B95BFBE3}" type="presParOf" srcId="{11B4744C-CCF3-47E3-A3DB-BA9F29711ED6}" destId="{F2691600-BBC9-46E8-ACDF-CDBE607460DC}" srcOrd="3" destOrd="0" presId="urn:microsoft.com/office/officeart/2005/8/layout/venn1"/>
    <dgm:cxn modelId="{109C161E-0F3E-40D0-9414-FFFB34CBA71D}" type="presParOf" srcId="{11B4744C-CCF3-47E3-A3DB-BA9F29711ED6}" destId="{4AD770CE-14DA-494A-90B7-49399B0E6621}" srcOrd="4" destOrd="0" presId="urn:microsoft.com/office/officeart/2005/8/layout/venn1"/>
    <dgm:cxn modelId="{12933884-7742-425E-9128-5EDFA9A8BEC3}" type="presParOf" srcId="{11B4744C-CCF3-47E3-A3DB-BA9F29711ED6}" destId="{4851F4B3-E733-4CB5-A2DB-EA670EB4E72F}" srcOrd="5" destOrd="0" presId="urn:microsoft.com/office/officeart/2005/8/layout/venn1"/>
    <dgm:cxn modelId="{493BF90B-EF6D-4D3F-83E4-0AD8ECCC300A}" type="presParOf" srcId="{11B4744C-CCF3-47E3-A3DB-BA9F29711ED6}" destId="{82A01546-2889-401F-A8EE-218674C7C22C}" srcOrd="6" destOrd="0" presId="urn:microsoft.com/office/officeart/2005/8/layout/venn1"/>
    <dgm:cxn modelId="{1703BD2F-744E-4AF9-B4E2-BFB240E24059}" type="presParOf" srcId="{11B4744C-CCF3-47E3-A3DB-BA9F29711ED6}" destId="{D9264CAF-3A16-4FC2-810F-154FFD358EFB}" srcOrd="7" destOrd="0" presId="urn:microsoft.com/office/officeart/2005/8/layout/venn1"/>
    <dgm:cxn modelId="{B70B356F-AAD0-47FD-B2D9-3196FB6AA069}" type="presParOf" srcId="{11B4744C-CCF3-47E3-A3DB-BA9F29711ED6}" destId="{DE922346-A73F-4503-B802-4E83BC969D98}" srcOrd="8" destOrd="0" presId="urn:microsoft.com/office/officeart/2005/8/layout/venn1"/>
    <dgm:cxn modelId="{0AAC6AA7-9324-4F41-8499-6432F0C443D7}" type="presParOf" srcId="{11B4744C-CCF3-47E3-A3DB-BA9F29711ED6}" destId="{3FFD3832-6A51-45B3-B1C3-E5F60F431CA0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834744B-98C6-414F-85C7-FAA96C05B561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/>
      <dgm:spPr/>
    </dgm:pt>
    <dgm:pt modelId="{87D34A82-FDF1-4EB6-B52B-089D641AF25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Психолошко</a:t>
          </a:r>
          <a:endParaRPr kumimoji="0" lang="sr-Cyrl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278D31D8-8366-4DCE-AB33-D4CF880725C9}" type="parTrans" cxnId="{285E11C8-1516-43D2-AF32-EA3EAD7CEFF6}">
      <dgm:prSet/>
      <dgm:spPr/>
    </dgm:pt>
    <dgm:pt modelId="{04088690-2DD7-4565-8EB0-530F6ADC95FA}" type="sibTrans" cxnId="{285E11C8-1516-43D2-AF32-EA3EAD7CEFF6}">
      <dgm:prSet/>
      <dgm:spPr/>
    </dgm:pt>
    <dgm:pt modelId="{9834B02C-F145-471F-92FA-71698E1508F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Социјално</a:t>
          </a:r>
          <a:endParaRPr kumimoji="0" lang="sr-Cyrl-C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18C7B4C9-4638-435A-B288-F476DCA20AC0}" type="parTrans" cxnId="{47D72D30-0910-4130-AFE1-1E76947F88B1}">
      <dgm:prSet/>
      <dgm:spPr/>
    </dgm:pt>
    <dgm:pt modelId="{0C9B684E-22D4-4D82-9000-0A7AAFC3ECE4}" type="sibTrans" cxnId="{47D72D30-0910-4130-AFE1-1E76947F88B1}">
      <dgm:prSet/>
      <dgm:spPr/>
    </dgm:pt>
    <dgm:pt modelId="{E326F7D0-9767-4707-9037-AFAEE2BD956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Биол</a:t>
          </a:r>
          <a:r>
            <a:rPr kumimoji="0" lang="sr-Latn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ошко</a:t>
          </a: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8D9803FC-8EA6-4DA3-B1F1-C16156D9EDAD}" type="parTrans" cxnId="{BF110671-5E2D-48BB-9380-9157DD2433EF}">
      <dgm:prSet/>
      <dgm:spPr/>
    </dgm:pt>
    <dgm:pt modelId="{099CDB74-D5AC-41FA-BFD7-AB2A1C6CD07E}" type="sibTrans" cxnId="{BF110671-5E2D-48BB-9380-9157DD2433EF}">
      <dgm:prSet/>
      <dgm:spPr/>
    </dgm:pt>
    <dgm:pt modelId="{ED603139-FB08-4312-A866-F0E2E9975993}" type="pres">
      <dgm:prSet presAssocID="{E834744B-98C6-414F-85C7-FAA96C05B561}" presName="cycle" presStyleCnt="0">
        <dgm:presLayoutVars>
          <dgm:dir/>
          <dgm:resizeHandles val="exact"/>
        </dgm:presLayoutVars>
      </dgm:prSet>
      <dgm:spPr/>
    </dgm:pt>
    <dgm:pt modelId="{D860119D-EA6D-4925-A99C-D2FCE07C7AA7}" type="pres">
      <dgm:prSet presAssocID="{87D34A82-FDF1-4EB6-B52B-089D641AF258}" presName="dummy" presStyleCnt="0"/>
      <dgm:spPr/>
    </dgm:pt>
    <dgm:pt modelId="{0E8ABF73-ED79-449C-8EA4-8ECF407797CF}" type="pres">
      <dgm:prSet presAssocID="{87D34A82-FDF1-4EB6-B52B-089D641AF258}" presName="node" presStyleLbl="revTx" presStyleIdx="0" presStyleCnt="3">
        <dgm:presLayoutVars>
          <dgm:bulletEnabled val="1"/>
        </dgm:presLayoutVars>
      </dgm:prSet>
      <dgm:spPr/>
    </dgm:pt>
    <dgm:pt modelId="{521A3672-8791-41F1-A82F-D2F58B5CE666}" type="pres">
      <dgm:prSet presAssocID="{04088690-2DD7-4565-8EB0-530F6ADC95FA}" presName="sibTrans" presStyleLbl="node1" presStyleIdx="0" presStyleCnt="3"/>
      <dgm:spPr/>
    </dgm:pt>
    <dgm:pt modelId="{0F9ACE56-F192-40FE-A2A0-88E69F493B76}" type="pres">
      <dgm:prSet presAssocID="{9834B02C-F145-471F-92FA-71698E1508F9}" presName="dummy" presStyleCnt="0"/>
      <dgm:spPr/>
    </dgm:pt>
    <dgm:pt modelId="{FF8FCE2A-A00D-4611-A3E9-925D5D90B12C}" type="pres">
      <dgm:prSet presAssocID="{9834B02C-F145-471F-92FA-71698E1508F9}" presName="node" presStyleLbl="revTx" presStyleIdx="1" presStyleCnt="3">
        <dgm:presLayoutVars>
          <dgm:bulletEnabled val="1"/>
        </dgm:presLayoutVars>
      </dgm:prSet>
      <dgm:spPr/>
    </dgm:pt>
    <dgm:pt modelId="{FE331018-4A94-4DB2-B602-731E3E1E89C2}" type="pres">
      <dgm:prSet presAssocID="{0C9B684E-22D4-4D82-9000-0A7AAFC3ECE4}" presName="sibTrans" presStyleLbl="node1" presStyleIdx="1" presStyleCnt="3"/>
      <dgm:spPr/>
    </dgm:pt>
    <dgm:pt modelId="{AD1A471A-F1DE-405E-A8C9-2E5B1909A050}" type="pres">
      <dgm:prSet presAssocID="{E326F7D0-9767-4707-9037-AFAEE2BD956A}" presName="dummy" presStyleCnt="0"/>
      <dgm:spPr/>
    </dgm:pt>
    <dgm:pt modelId="{F28A138C-F915-461D-97FA-FBB87EC159F8}" type="pres">
      <dgm:prSet presAssocID="{E326F7D0-9767-4707-9037-AFAEE2BD956A}" presName="node" presStyleLbl="revTx" presStyleIdx="2" presStyleCnt="3">
        <dgm:presLayoutVars>
          <dgm:bulletEnabled val="1"/>
        </dgm:presLayoutVars>
      </dgm:prSet>
      <dgm:spPr/>
    </dgm:pt>
    <dgm:pt modelId="{FAFDBAA7-8D97-4AD1-8F00-BD114219B515}" type="pres">
      <dgm:prSet presAssocID="{099CDB74-D5AC-41FA-BFD7-AB2A1C6CD07E}" presName="sibTrans" presStyleLbl="node1" presStyleIdx="2" presStyleCnt="3"/>
      <dgm:spPr/>
    </dgm:pt>
  </dgm:ptLst>
  <dgm:cxnLst>
    <dgm:cxn modelId="{327579FB-2499-49F7-BD1E-85E51992F9DB}" type="presOf" srcId="{E326F7D0-9767-4707-9037-AFAEE2BD956A}" destId="{F28A138C-F915-461D-97FA-FBB87EC159F8}" srcOrd="0" destOrd="0" presId="urn:microsoft.com/office/officeart/2005/8/layout/cycle1"/>
    <dgm:cxn modelId="{47D72D30-0910-4130-AFE1-1E76947F88B1}" srcId="{E834744B-98C6-414F-85C7-FAA96C05B561}" destId="{9834B02C-F145-471F-92FA-71698E1508F9}" srcOrd="1" destOrd="0" parTransId="{18C7B4C9-4638-435A-B288-F476DCA20AC0}" sibTransId="{0C9B684E-22D4-4D82-9000-0A7AAFC3ECE4}"/>
    <dgm:cxn modelId="{BF110671-5E2D-48BB-9380-9157DD2433EF}" srcId="{E834744B-98C6-414F-85C7-FAA96C05B561}" destId="{E326F7D0-9767-4707-9037-AFAEE2BD956A}" srcOrd="2" destOrd="0" parTransId="{8D9803FC-8EA6-4DA3-B1F1-C16156D9EDAD}" sibTransId="{099CDB74-D5AC-41FA-BFD7-AB2A1C6CD07E}"/>
    <dgm:cxn modelId="{C10AED49-9D95-481F-BAD1-FEC94DE67954}" type="presOf" srcId="{9834B02C-F145-471F-92FA-71698E1508F9}" destId="{FF8FCE2A-A00D-4611-A3E9-925D5D90B12C}" srcOrd="0" destOrd="0" presId="urn:microsoft.com/office/officeart/2005/8/layout/cycle1"/>
    <dgm:cxn modelId="{CF337105-8C11-400C-B792-959735901A96}" type="presOf" srcId="{E834744B-98C6-414F-85C7-FAA96C05B561}" destId="{ED603139-FB08-4312-A866-F0E2E9975993}" srcOrd="0" destOrd="0" presId="urn:microsoft.com/office/officeart/2005/8/layout/cycle1"/>
    <dgm:cxn modelId="{285E11C8-1516-43D2-AF32-EA3EAD7CEFF6}" srcId="{E834744B-98C6-414F-85C7-FAA96C05B561}" destId="{87D34A82-FDF1-4EB6-B52B-089D641AF258}" srcOrd="0" destOrd="0" parTransId="{278D31D8-8366-4DCE-AB33-D4CF880725C9}" sibTransId="{04088690-2DD7-4565-8EB0-530F6ADC95FA}"/>
    <dgm:cxn modelId="{AE6920F9-0D26-40F5-86C9-891A7DE4DC7E}" type="presOf" srcId="{0C9B684E-22D4-4D82-9000-0A7AAFC3ECE4}" destId="{FE331018-4A94-4DB2-B602-731E3E1E89C2}" srcOrd="0" destOrd="0" presId="urn:microsoft.com/office/officeart/2005/8/layout/cycle1"/>
    <dgm:cxn modelId="{292EC278-C691-4BD5-99A4-64AF03834AB1}" type="presOf" srcId="{099CDB74-D5AC-41FA-BFD7-AB2A1C6CD07E}" destId="{FAFDBAA7-8D97-4AD1-8F00-BD114219B515}" srcOrd="0" destOrd="0" presId="urn:microsoft.com/office/officeart/2005/8/layout/cycle1"/>
    <dgm:cxn modelId="{03E3CC22-C21C-44CF-AB25-C2867E359881}" type="presOf" srcId="{87D34A82-FDF1-4EB6-B52B-089D641AF258}" destId="{0E8ABF73-ED79-449C-8EA4-8ECF407797CF}" srcOrd="0" destOrd="0" presId="urn:microsoft.com/office/officeart/2005/8/layout/cycle1"/>
    <dgm:cxn modelId="{D1D4A52B-A730-4A6B-A4F0-F3FE72B89CF2}" type="presOf" srcId="{04088690-2DD7-4565-8EB0-530F6ADC95FA}" destId="{521A3672-8791-41F1-A82F-D2F58B5CE666}" srcOrd="0" destOrd="0" presId="urn:microsoft.com/office/officeart/2005/8/layout/cycle1"/>
    <dgm:cxn modelId="{E5A8B42F-501B-4FCC-B750-0BE1E4A7DC3C}" type="presParOf" srcId="{ED603139-FB08-4312-A866-F0E2E9975993}" destId="{D860119D-EA6D-4925-A99C-D2FCE07C7AA7}" srcOrd="0" destOrd="0" presId="urn:microsoft.com/office/officeart/2005/8/layout/cycle1"/>
    <dgm:cxn modelId="{86582AED-48DB-4A41-913C-2F4C922CF4B6}" type="presParOf" srcId="{ED603139-FB08-4312-A866-F0E2E9975993}" destId="{0E8ABF73-ED79-449C-8EA4-8ECF407797CF}" srcOrd="1" destOrd="0" presId="urn:microsoft.com/office/officeart/2005/8/layout/cycle1"/>
    <dgm:cxn modelId="{9CE5C68C-8598-4366-9272-BC7691FA1BE8}" type="presParOf" srcId="{ED603139-FB08-4312-A866-F0E2E9975993}" destId="{521A3672-8791-41F1-A82F-D2F58B5CE666}" srcOrd="2" destOrd="0" presId="urn:microsoft.com/office/officeart/2005/8/layout/cycle1"/>
    <dgm:cxn modelId="{EE99F792-553C-4B59-94F6-6F6260AE7937}" type="presParOf" srcId="{ED603139-FB08-4312-A866-F0E2E9975993}" destId="{0F9ACE56-F192-40FE-A2A0-88E69F493B76}" srcOrd="3" destOrd="0" presId="urn:microsoft.com/office/officeart/2005/8/layout/cycle1"/>
    <dgm:cxn modelId="{B7E382B7-590C-4E3A-902F-9B6EE2F33EFD}" type="presParOf" srcId="{ED603139-FB08-4312-A866-F0E2E9975993}" destId="{FF8FCE2A-A00D-4611-A3E9-925D5D90B12C}" srcOrd="4" destOrd="0" presId="urn:microsoft.com/office/officeart/2005/8/layout/cycle1"/>
    <dgm:cxn modelId="{B64B1AFF-E315-4207-8A58-691C2218F2D7}" type="presParOf" srcId="{ED603139-FB08-4312-A866-F0E2E9975993}" destId="{FE331018-4A94-4DB2-B602-731E3E1E89C2}" srcOrd="5" destOrd="0" presId="urn:microsoft.com/office/officeart/2005/8/layout/cycle1"/>
    <dgm:cxn modelId="{157CE3BC-9D64-4530-A470-3179E3114398}" type="presParOf" srcId="{ED603139-FB08-4312-A866-F0E2E9975993}" destId="{AD1A471A-F1DE-405E-A8C9-2E5B1909A050}" srcOrd="6" destOrd="0" presId="urn:microsoft.com/office/officeart/2005/8/layout/cycle1"/>
    <dgm:cxn modelId="{08B36C47-6585-4209-8918-8ED7876FC3F9}" type="presParOf" srcId="{ED603139-FB08-4312-A866-F0E2E9975993}" destId="{F28A138C-F915-461D-97FA-FBB87EC159F8}" srcOrd="7" destOrd="0" presId="urn:microsoft.com/office/officeart/2005/8/layout/cycle1"/>
    <dgm:cxn modelId="{A3E7321C-43A7-4D85-9EDF-D0F6CCD818A7}" type="presParOf" srcId="{ED603139-FB08-4312-A866-F0E2E9975993}" destId="{FAFDBAA7-8D97-4AD1-8F00-BD114219B515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B8AAD-DE40-407A-9AB5-3C792059D931}">
      <dsp:nvSpPr>
        <dsp:cNvPr id="0" name=""/>
        <dsp:cNvSpPr/>
      </dsp:nvSpPr>
      <dsp:spPr>
        <a:xfrm>
          <a:off x="0" y="0"/>
          <a:ext cx="9956800" cy="11416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900" b="0" kern="1200" baseline="0" dirty="0" smtClean="0"/>
        </a:p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3600" b="0" kern="1200" baseline="0" dirty="0" smtClean="0"/>
            <a:t>Етика</a:t>
          </a:r>
          <a:r>
            <a:rPr lang="hr-HR" sz="1900" b="0" kern="1200" baseline="0" dirty="0" smtClean="0"/>
            <a:t/>
          </a:r>
          <a:br>
            <a:rPr lang="hr-HR" sz="1900" b="0" kern="1200" baseline="0" dirty="0" smtClean="0"/>
          </a:br>
          <a:endParaRPr lang="hr-HR" sz="1900" b="0" kern="1200" baseline="0" dirty="0"/>
        </a:p>
      </dsp:txBody>
      <dsp:txXfrm>
        <a:off x="55730" y="55730"/>
        <a:ext cx="9845340" cy="10301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809368-7429-4209-A13D-5675BDDBF119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0EAB49-064A-4047-A6FE-3BE144ECE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468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B1DDCB-FB11-4090-89C8-FD84FD72A0C9}" type="slidenum">
              <a:rPr lang="en-US" smtClean="0">
                <a:latin typeface="Arial" pitchFamily="34" charset="0"/>
                <a:cs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508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616F7B-2169-4B19-8070-9C07C08F44FE}" type="slidenum">
              <a:rPr lang="en-US" smtClean="0">
                <a:latin typeface="Arial" pitchFamily="34" charset="0"/>
                <a:cs typeface="Arial" pitchFamily="34" charset="0"/>
              </a:rPr>
              <a:pPr/>
              <a:t>32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8947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5C54E1-98B0-477C-BFBC-8DD39704E3C1}" type="slidenum">
              <a:rPr lang="en-US" smtClean="0">
                <a:latin typeface="Arial" pitchFamily="34" charset="0"/>
                <a:cs typeface="Arial" pitchFamily="34" charset="0"/>
              </a:rPr>
              <a:pPr/>
              <a:t>34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957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AB75F5-6F3E-4A63-9435-435973E7CAF0}" type="slidenum">
              <a:rPr lang="en-US" smtClean="0">
                <a:latin typeface="Arial" pitchFamily="34" charset="0"/>
                <a:cs typeface="Arial" pitchFamily="34" charset="0"/>
              </a:rPr>
              <a:pPr/>
              <a:t>38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3356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0AFBF7-A9A5-4D3B-95EB-3395FE2973F7}" type="slidenum">
              <a:rPr lang="en-US" smtClean="0">
                <a:latin typeface="Arial" pitchFamily="34" charset="0"/>
                <a:cs typeface="Arial" pitchFamily="34" charset="0"/>
              </a:rPr>
              <a:pPr/>
              <a:t>41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721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10972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938589"/>
            <a:ext cx="10972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20B8A-4D6B-4682-9A6A-B234267EF5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50EC5-1EDA-4CFB-9D47-289CE55F02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09600" y="3938589"/>
            <a:ext cx="10972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25325-8113-4A97-A40C-8881F11823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sz="4000" dirty="0" smtClean="0">
                <a:latin typeface="Times New Roman" pitchFamily="18" charset="0"/>
                <a:cs typeface="Times New Roman" pitchFamily="18" charset="0"/>
              </a:rPr>
              <a:t>Етика</a:t>
            </a:r>
            <a:br>
              <a:rPr lang="sr-Cyrl-R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4000" dirty="0" smtClean="0">
                <a:latin typeface="Times New Roman" pitchFamily="18" charset="0"/>
                <a:cs typeface="Times New Roman" pitchFamily="18" charset="0"/>
              </a:rPr>
              <a:t>ИАСС</a:t>
            </a:r>
            <a:br>
              <a:rPr lang="sr-Cyrl-R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4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sz="4000" cap="none" dirty="0" smtClean="0">
                <a:latin typeface="Times New Roman" pitchFamily="18" charset="0"/>
                <a:cs typeface="Times New Roman" pitchFamily="18" charset="0"/>
              </a:rPr>
              <a:t>рва недеља</a:t>
            </a:r>
            <a:endParaRPr lang="en-US" sz="4000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Проф. Драгана Игњатовић Ристић, психијатар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1976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jagram 1"/>
          <p:cNvGraphicFramePr/>
          <p:nvPr/>
        </p:nvGraphicFramePr>
        <p:xfrm>
          <a:off x="431800" y="1281114"/>
          <a:ext cx="11040533" cy="4141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Одлучивање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име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некомпетентних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пацијената</a:t>
            </a:r>
            <a:endParaRPr lang="en-US" sz="4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такође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знати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свим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ситуацијама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пацијент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одбија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третман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последица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некомпетентности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узроковано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неразумевањем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добијених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информација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Такође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пацијенти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компетенетни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њих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лако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добије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сагласност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одређену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интервенцију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Поверљивост</a:t>
            </a: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развоју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поверљивости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важну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одлуку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играју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Аутономија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Уважавање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респект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Поверење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Потребно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обезбедити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запослени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фармацеутској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установи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такође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поштују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правило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поверљивости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информација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Несарадљив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пацијент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у 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пракси</a:t>
            </a:r>
            <a:endParaRPr lang="en-US" sz="4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Тежак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пацијент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тежини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здравственог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већ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понашања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и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става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етички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став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интерес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изнад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свих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тешкоћа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жалби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тешко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спровести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дело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пацијенту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сарађује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Примери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упалшено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дете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некомплијантни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пацијент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пацијент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нешто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своју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руку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Финансијске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препреке</a:t>
            </a:r>
            <a: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третману</a:t>
            </a:r>
            <a:endParaRPr lang="en-US" sz="4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Предлог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превазилажење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прихватити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осигурање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рефундира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трошкове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омогућити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пацијенту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плати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дужи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период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смањити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цену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ослободити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плаћања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одређене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категорије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пацијената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Морално мишљење (расу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ивање, су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ење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C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24417" y="1557338"/>
            <a:ext cx="5384800" cy="4525962"/>
          </a:xfrm>
        </p:spPr>
        <p:txBody>
          <a:bodyPr/>
          <a:lstStyle/>
          <a:p>
            <a:pPr eaLnBrk="1" hangingPunct="1"/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Мисаони процес помоћу кога се доносе одре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ени </a:t>
            </a:r>
          </a:p>
          <a:p>
            <a:pPr lvl="1" eaLnBrk="1" hangingPunct="1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морални судoв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lvl="1" eaLnBrk="1" hangingPunct="1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моралне oд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укe ил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морални зaкључц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Морални субјект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примењује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моралну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норму</a:t>
            </a:r>
            <a:endParaRPr lang="sr-Cyrl-C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sr-Cyrl-C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Dijagram 1"/>
          <p:cNvGraphicFramePr/>
          <p:nvPr/>
        </p:nvGraphicFramePr>
        <p:xfrm>
          <a:off x="6197600" y="1600201"/>
          <a:ext cx="5384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7535334" y="3500438"/>
            <a:ext cx="28119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2400" b="1"/>
              <a:t>Морални судови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b="1" dirty="0" smtClean="0">
                <a:latin typeface="Times New Roman" pitchFamily="18" charset="0"/>
                <a:cs typeface="Times New Roman" pitchFamily="18" charset="0"/>
              </a:rPr>
              <a:t>1.	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Форма моралног мишљења </a:t>
            </a:r>
            <a:r>
              <a:rPr lang="sr-Latn-CS" sz="3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расу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ивања</a:t>
            </a:r>
            <a:r>
              <a:rPr lang="sr-Latn-CS" sz="3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arenR"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Начин на који се доноси морални суд</a:t>
            </a:r>
            <a:endParaRPr lang="sr-Latn-C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Tx/>
              <a:buAutoNum type="arabicParenR"/>
            </a:pP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Мотиви које јединка укључује у анализу одређене моралне ситуације и помоћу којих се опредељује за морални суд</a:t>
            </a:r>
          </a:p>
          <a:p>
            <a:pPr marL="609600" indent="-609600" eaLnBrk="1" hangingPunct="1">
              <a:buFontTx/>
              <a:buAutoNum type="arabicParenR"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Путеви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моралног 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мишљења у доношењу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моралног суда су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универзални јер су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производ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човековог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мозга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и типични су за људску врсту</a:t>
            </a:r>
            <a:endParaRPr lang="sr-Cyrl-C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sr-Cyrl-C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Диспозиција за моралност</a:t>
            </a:r>
          </a:p>
        </p:txBody>
      </p:sp>
      <p:pic>
        <p:nvPicPr>
          <p:cNvPr id="20483" name="Picture 3" descr="IM00639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935633" y="188913"/>
            <a:ext cx="1862667" cy="1689100"/>
          </a:xfrm>
          <a:noFill/>
        </p:spPr>
      </p:pic>
      <p:sp>
        <p:nvSpPr>
          <p:cNvPr id="2048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24418" y="1196976"/>
            <a:ext cx="10367433" cy="2519363"/>
          </a:xfrm>
        </p:spPr>
        <p:txBody>
          <a:bodyPr>
            <a:normAutofit fontScale="92500" lnSpcReduction="10000"/>
          </a:bodyPr>
          <a:lstStyle/>
          <a:p>
            <a:pPr marL="533400" indent="-533400" eaLnBrk="1" hangingPunct="1">
              <a:lnSpc>
                <a:spcPct val="9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lnSpc>
                <a:spcPct val="9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Два облика зрелог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развијеног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моралнoг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расу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ивaњa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који усмеравaj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јединку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доношењу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моралнoг судa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1" indent="-457200" eaLnBrk="1" hangingPunct="1">
              <a:lnSpc>
                <a:spcPct val="90000"/>
              </a:lnSpc>
              <a:buFontTx/>
              <a:buAutoNum type="alphaLcParenR"/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Расуђивање вођено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емоција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1" indent="-457200" eaLnBrk="1" hangingPunct="1">
              <a:lnSpc>
                <a:spcPct val="90000"/>
              </a:lnSpc>
              <a:buFontTx/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1" indent="-457200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б)	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Когнитивна орјентација вођена интернализованим принципима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527051" y="3644901"/>
            <a:ext cx="109728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762000" indent="-762000">
              <a:buFontTx/>
              <a:buAutoNum type="alphaLcParenR"/>
            </a:pPr>
            <a:endParaRPr lang="sr-Cyrl-CS" sz="2800" b="1">
              <a:solidFill>
                <a:schemeClr val="tx2"/>
              </a:solidFill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431800" y="4149725"/>
            <a:ext cx="109728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sr-Cyrl-CS" sz="2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sr-Cyrl-C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Расу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ивање во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ено емоцијама</a:t>
            </a:r>
            <a:endParaRPr lang="en-US" sz="28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Развијена скала емоција које су од значаја за моралност</a:t>
            </a:r>
          </a:p>
          <a:p>
            <a:pPr lvl="1" eaLnBrk="1" hangingPunct="1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Саосећање, праштање, емпатија, алтруизам, солидарност</a:t>
            </a:r>
          </a:p>
          <a:p>
            <a:pPr lvl="1" eaLnBrk="1" hangingPunct="1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Поседовање способности за унутрашњу санкцију у виду гриже савести, односно осећања кривице</a:t>
            </a:r>
          </a:p>
          <a:p>
            <a:pPr eaLnBrk="1" hangingPunct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24417" y="260350"/>
            <a:ext cx="10972800" cy="1143000"/>
          </a:xfrm>
        </p:spPr>
        <p:txBody>
          <a:bodyPr/>
          <a:lstStyle/>
          <a:p>
            <a:pPr marL="762000" indent="-762000" eaLnBrk="1" hangingPunct="1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б)	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Когнитивна орјентација во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ена интернализованим принципима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Уважавање и прихватање општих моралних принципа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принц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ипи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начелa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идејe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директн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ији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емоцијe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социјалне силе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90000"/>
              </a:lnSpc>
            </a:pP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Постали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 деo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личности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делуј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изн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тра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интернал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зован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 су</a:t>
            </a:r>
            <a:r>
              <a:rPr lang="sr-Latn-CS" sz="2400" u="sng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90000"/>
              </a:lnSpc>
            </a:pP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Аутонoмија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тип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р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асу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ивaњa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одређен према личном осећању дужности и достојанства и независтан од психосоцијалних сила. </a:t>
            </a:r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6000751" y="3357564"/>
            <a:ext cx="0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719667" y="2103120"/>
            <a:ext cx="10752667" cy="2692400"/>
          </a:xfrm>
          <a:prstGeom prst="rect">
            <a:avLst/>
          </a:prstGeom>
          <a:noFill/>
          <a:ln w="2540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692150"/>
            <a:ext cx="10670117" cy="31686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Појединац се одлучује за једну или другу моралну вредност у одре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еној моралној ситуацији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Да ли је нешто исправно са аспекта моралности за неку особу или у складу са нашим вредносним системом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u="sng" dirty="0" smtClean="0">
                <a:latin typeface="Times New Roman" pitchFamily="18" charset="0"/>
                <a:cs typeface="Times New Roman" pitchFamily="18" charset="0"/>
              </a:rPr>
              <a:t>Субјективни суд вредности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Садржајни 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ео 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</a:rPr>
              <a:t>моралног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</a:rPr>
              <a:t>мишљења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</a:rPr>
              <a:t>тзв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</a:rPr>
              <a:t>Вредносни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</a:rPr>
              <a:t>суд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</a:rPr>
              <a:t>релативан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Нормативна е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</a:rPr>
              <a:t>тика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u="sng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наука о морал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</a:rPr>
              <a:t>вредностима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u="sng" dirty="0" smtClean="0">
                <a:latin typeface="Times New Roman" pitchFamily="18" charset="0"/>
                <a:cs typeface="Times New Roman" pitchFamily="18" charset="0"/>
              </a:rPr>
              <a:t>(људска правда, заједничка добробит, 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слобода</a:t>
            </a:r>
            <a:r>
              <a:rPr lang="sr-Latn-CS" sz="2400" u="sng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једнакост</a:t>
            </a:r>
            <a:r>
              <a:rPr lang="sr-Latn-CS" sz="2400" u="sng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доброчинство</a:t>
            </a:r>
            <a:r>
              <a:rPr lang="sr-Latn-CS" sz="2400" u="sng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толеранција</a:t>
            </a:r>
            <a:r>
              <a:rPr lang="sr-Latn-CS" sz="2400" u="sng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sz="2400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719667" y="4724401"/>
            <a:ext cx="11150600" cy="1833563"/>
          </a:xfrm>
        </p:spPr>
        <p:txBody>
          <a:bodyPr/>
          <a:lstStyle/>
          <a:p>
            <a:pPr marL="381000" indent="-381000" eaLnBrk="1" hangingPunct="1">
              <a:buFontTx/>
              <a:buAutoNum type="arabicPeriod" startAt="2"/>
            </a:pP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Садржај моралног расу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ивања 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вреднос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381000" indent="-381000" eaLnBrk="1" hangingPunct="1">
              <a:buFontTx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jagram 1"/>
          <p:cNvGraphicFramePr/>
          <p:nvPr/>
        </p:nvGraphicFramePr>
        <p:xfrm>
          <a:off x="431800" y="1281114"/>
          <a:ext cx="11040533" cy="4141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4" name="Rectangle 2"/>
          <p:cNvSpPr>
            <a:spLocks noGrp="1" noChangeArrowheads="1"/>
          </p:cNvSpPr>
          <p:nvPr>
            <p:ph type="title"/>
          </p:nvPr>
        </p:nvSpPr>
        <p:spPr>
          <a:xfrm>
            <a:off x="624417" y="0"/>
            <a:ext cx="10972800" cy="1143000"/>
          </a:xfrm>
        </p:spPr>
        <p:txBody>
          <a:bodyPr/>
          <a:lstStyle/>
          <a:p>
            <a:pPr eaLnBrk="1" hangingPunct="1"/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Развој моралности</a:t>
            </a:r>
          </a:p>
        </p:txBody>
      </p:sp>
      <p:graphicFrame>
        <p:nvGraphicFramePr>
          <p:cNvPr id="2" name="Dijagram 1"/>
          <p:cNvGraphicFramePr/>
          <p:nvPr/>
        </p:nvGraphicFramePr>
        <p:xfrm>
          <a:off x="289985" y="836614"/>
          <a:ext cx="11662833" cy="3049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135" name="Rectangle 15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eaLnBrk="1" hangingPunct="1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Савест не може да се формира без интеракције са друштвом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Интројекциjа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одбацивaње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моралних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принципа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Некритично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прихватaње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захтевa срединe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je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слепо усаглaшaвaње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конфoрмиза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eaLnBrk="1" hangingPunct="1"/>
            <a:endParaRPr lang="sr-Latn-C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/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2151" y="1052513"/>
            <a:ext cx="10972800" cy="452596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sr-Cyrl-C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ПРЕДУСЛОВИ ЗА МОРАЛНО РАСУ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ИВAЊЕ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ПОНAШA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Њ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ИНТЕЛИГЕНЦИЈА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НАГОНИ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ЕМОЦИЈЕ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ВОЉА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ОСЕЋАЊЕ ДУЖНОСТИ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sr-Latn-C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sr-Latn-C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Појам етике и предуслови етичног (моралног) понашања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75884" y="4652963"/>
            <a:ext cx="85344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Проф.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Драгана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Игњатовић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Ристић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сихијатар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 В Е С Т</a:t>
            </a:r>
            <a:br>
              <a:rPr lang="sr-Cyrl-C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sr-Cyrl-CS" sz="4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Способност човека да спозна самог себе, своје “Ја” у свету који га окружује</a:t>
            </a: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Способнoст да ми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ећa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мисли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осећа</a:t>
            </a: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Сазнaње о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свесности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сопственог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понашања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једино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човека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предуслов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понашање</a:t>
            </a: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476250"/>
            <a:ext cx="10972800" cy="619283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ИНТЕЛИГЕНЦИЈА И РАЗУМ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Способнoст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oвека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Да aпстрaк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но ми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sr-Latn-C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Донoси закључkе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Предви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а могућнoст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sr-Latn-C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Успо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тављa oднo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е sa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ругим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људима</a:t>
            </a:r>
            <a:endParaRPr lang="sr-Latn-C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Анализ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рa у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зр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оке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 пoс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eд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цe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свог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понашања</a:t>
            </a:r>
            <a:endParaRPr lang="sr-Latn-C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 одре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eнoj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моралној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ситуацији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задатак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човека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снагом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разума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анализира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ситуацију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одмери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разлоге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a”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“п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ротив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”, да спорну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илем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 про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усти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свој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унутрашњи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компјутер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тек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помоћу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разума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определи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конкретну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акцију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39717" y="836613"/>
            <a:ext cx="2540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24417" y="260350"/>
            <a:ext cx="10972800" cy="1143000"/>
          </a:xfrm>
        </p:spPr>
        <p:txBody>
          <a:bodyPr/>
          <a:lstStyle/>
          <a:p>
            <a:pPr eaLnBrk="1" hangingPunct="1"/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Н А Г О Н И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Насле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ени обрасци понашања специфични за целу врсту</a:t>
            </a:r>
          </a:p>
          <a:p>
            <a:pPr eaLnBrk="1" hangingPunct="1">
              <a:buFontTx/>
              <a:buNone/>
            </a:pP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Уро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сложени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механиз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понашaњa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исхрa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живљења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одржавaњa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врсте, сек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уални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нагон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.) </a:t>
            </a:r>
          </a:p>
          <a:p>
            <a:pPr eaLnBrk="1" hangingPunct="1">
              <a:buFontTx/>
              <a:buNone/>
            </a:pP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Нагони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вези са морaлo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социјалн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нагони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нагони за одржањем врсте)</a:t>
            </a:r>
          </a:p>
          <a:p>
            <a:pPr eaLnBrk="1" hangingPunct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87400" y="476251"/>
            <a:ext cx="10972800" cy="586581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Е Л Е М Е Н Т И   Е М О Ц И Ј А</a:t>
            </a:r>
            <a:endParaRPr lang="sr-Latn-C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С и м п а т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 ј а 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постојање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ози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х емоц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ја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екој 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А н т и п а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 ј 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постојање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негатив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них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емоција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према некој особи)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Cyrl-C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Е м п а т и ј а 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разумевање друге особе п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тем емоција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С а о с е ћ а њ 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доживља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ање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 осећања других људи иако се не налазимо непосредно у њиховој ситуацији)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Љ у б а в 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емоционал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о-вољн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ставови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различитим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објектима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љубав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мушкарца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жене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љубав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родитеља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деци, љубав према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мовини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М р ж њ 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снаж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 емоција 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која води човека ка одређеном понашању и основи има жељу за уништењем објекта који се мрзи;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мржња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вуче ка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објекту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мржње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жељи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уништењем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sz="1800" dirty="0" err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презир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сличан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мржњи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подразумева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жељу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избегвањем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ниподаштавањем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објекта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презира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71617" y="5830888"/>
            <a:ext cx="1117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В О Љ А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Сврсисходна делатност ка испуњењу неког циља, реализација  намере – акција, остварење, психичка енергија која је неопходна за реализацију наших циљева; да би се одлука остварила неопходни су напори, упорност у спроводјењу одлуке насупрот сметњама.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	●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личност јаке вoљe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одликује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самосталношћу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одлучношћу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спремност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преузме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одговорност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одлуке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	●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човек слабe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oљe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неодлуча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, кo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eбљив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	●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бор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 мoтивa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вољна делaт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oс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намерна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4000" b="1" dirty="0" smtClean="0">
                <a:latin typeface="Times New Roman" pitchFamily="18" charset="0"/>
                <a:cs typeface="Times New Roman" pitchFamily="18" charset="0"/>
              </a:rPr>
              <a:t>О С Е Ћ А Њ Е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4000" b="1" dirty="0" smtClean="0">
                <a:latin typeface="Times New Roman" pitchFamily="18" charset="0"/>
                <a:cs typeface="Times New Roman" pitchFamily="18" charset="0"/>
              </a:rPr>
              <a:t>Д У Ж Н О С Т И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Проистиче из </a:t>
            </a: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a друштве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oс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живота у oргaн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oј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друштвеној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заједници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правила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понашања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свакој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професији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 С И Х О Л О Г И Ј А   М О Р А Л А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Морал је сложена психолошка појава у којој посебан значај као предуслови морала имају психичке функције: </a:t>
            </a:r>
            <a:endParaRPr lang="sr-Latn-C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интелигенција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нагони, 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воља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Идентиф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кац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ја са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родитељима</a:t>
            </a:r>
            <a:endParaRPr lang="sr-Latn-C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Отац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моралу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развија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осећај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схватања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дужности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савести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строгости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објективности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разума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Мајка развија љуба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, оп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аштање,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самилост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нежност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24417" y="260350"/>
            <a:ext cx="10972800" cy="679450"/>
          </a:xfrm>
        </p:spPr>
        <p:txBody>
          <a:bodyPr/>
          <a:lstStyle/>
          <a:p>
            <a:pPr eaLnBrk="1" hangingPunct="1"/>
            <a:r>
              <a:rPr lang="sr-Cyrl-C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 усвајања морала тече у две етапе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25538"/>
            <a:ext cx="10972800" cy="53276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Прва фаза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У најранијем детињству, углавном је несвесна и предсвесна;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дете усваја моралне норме понашања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али 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свесно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њихових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особених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црта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– оно их усваја као спољашње, техничке обрасце понашања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 о ј а м   а у т о р и </a:t>
            </a:r>
            <a:r>
              <a:rPr lang="en-US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sr-Cyrl-CS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е</a:t>
            </a:r>
            <a:r>
              <a:rPr lang="en-US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sr-Cyrl-CS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добро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морално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понашање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првенствено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родитеља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васпитача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професора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политичара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руководилаца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ауторитета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Ако код ових особа постоји склад између њихове теорије и праксе, онда ће и код млађих генерација постојати позитивне и исправне моралне тенденције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dirty="0" smtClean="0">
                <a:latin typeface="Times New Roman" pitchFamily="18" charset="0"/>
                <a:cs typeface="Times New Roman" pitchFamily="18" charset="0"/>
              </a:rPr>
              <a:t>Друга фаза</a:t>
            </a:r>
            <a:br>
              <a:rPr lang="sr-Cyrl-CS" sz="4000" dirty="0" smtClean="0">
                <a:latin typeface="Times New Roman" pitchFamily="18" charset="0"/>
                <a:cs typeface="Times New Roman" pitchFamily="18" charset="0"/>
              </a:rPr>
            </a:br>
            <a:endParaRPr lang="sr-Cyrl-CS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Дете се све више одваја од друштва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индивидуализује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постаје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посебна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личност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ОДРАСТАО ЧОВЕК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Дете пос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аје све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свога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“Ја” 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усваја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друштвене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норме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морал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усваја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нуди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већ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прави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избор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 овој фази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инспиратори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усвајања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моралних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даље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особе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ауторитетом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сада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ршњаци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Ј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унаци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романа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јавне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личности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идол</a:t>
            </a:r>
            <a:r>
              <a:rPr lang="en-US" sz="2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Јунаци филмова, музичари...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endParaRPr lang="sr-Latn-C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b="1" dirty="0" smtClean="0">
                <a:latin typeface="Times New Roman" pitchFamily="18" charset="0"/>
                <a:cs typeface="Times New Roman" pitchFamily="18" charset="0"/>
              </a:rPr>
              <a:t>Г р и ж а   с а в е с т и</a:t>
            </a:r>
            <a:br>
              <a:rPr lang="sr-Cyrl-CS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sr-Cyrl-CS" sz="4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sr-Latn-CS" sz="2800" b="1" dirty="0" smtClean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ложена психолoшка појавa која се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астоји од извесног броја емоција кaо што су осећање стида због учињеног прек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шајa, осећање нeодре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eног страхa због неодре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eних последица које ћe наступит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, стрепња, осећање га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ења због учињеног прек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шајa, осећање презира и самоoсуде, бола, потиш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ености, немира, љутње.</a:t>
            </a:r>
          </a:p>
          <a:p>
            <a:pPr eaLnBrk="1" hangingPunct="1"/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Као врстa унутрашње казне, има улогу у процесу усвајања вредносног система.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29579060"/>
              </p:ext>
            </p:extLst>
          </p:nvPr>
        </p:nvGraphicFramePr>
        <p:xfrm>
          <a:off x="649817" y="279401"/>
          <a:ext cx="9956800" cy="1143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099" name="Content Placeholder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marL="273050" indent="-273050" algn="ctr" eaLnBrk="1" hangingPunct="1">
              <a:buFontTx/>
              <a:buNone/>
              <a:defRPr/>
            </a:pPr>
            <a:r>
              <a:rPr lang="hr-HR" sz="3200" dirty="0" smtClean="0">
                <a:latin typeface="Times New Roman" pitchFamily="18" charset="0"/>
                <a:cs typeface="Times New Roman" pitchFamily="18" charset="0"/>
              </a:rPr>
              <a:t>Реч потиче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hr-HR" sz="3200" dirty="0" smtClean="0">
                <a:latin typeface="Times New Roman" pitchFamily="18" charset="0"/>
                <a:cs typeface="Times New Roman" pitchFamily="18" charset="0"/>
              </a:rPr>
              <a:t> грчке речи „e</a:t>
            </a:r>
            <a:r>
              <a:rPr lang="hr-HR" sz="32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</a:t>
            </a:r>
            <a:r>
              <a:rPr lang="hr-HR" sz="3200" dirty="0" smtClean="0">
                <a:latin typeface="Times New Roman" pitchFamily="18" charset="0"/>
                <a:cs typeface="Times New Roman" pitchFamily="18" charset="0"/>
              </a:rPr>
              <a:t>iko</a:t>
            </a:r>
            <a:r>
              <a:rPr lang="hr-HR" sz="32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</a:t>
            </a:r>
            <a:r>
              <a:rPr lang="hr-HR" sz="3200" dirty="0" smtClean="0">
                <a:latin typeface="Times New Roman" pitchFamily="18" charset="0"/>
                <a:cs typeface="Times New Roman" pitchFamily="18" charset="0"/>
              </a:rPr>
              <a:t>“ што значи мoрaлaн.</a:t>
            </a:r>
          </a:p>
          <a:p>
            <a:pPr marL="273050" indent="-273050" algn="ctr" eaLnBrk="1" hangingPunct="1">
              <a:buFontTx/>
              <a:buNone/>
              <a:defRPr/>
            </a:pPr>
            <a:endParaRPr lang="hr-HR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buFont typeface="Courier New" pitchFamily="49" charset="0"/>
              <a:buChar char="o"/>
              <a:defRPr/>
            </a:pPr>
            <a:r>
              <a:rPr lang="hr-HR" sz="3200" dirty="0" smtClean="0">
                <a:latin typeface="Times New Roman" pitchFamily="18" charset="0"/>
                <a:cs typeface="Times New Roman" pitchFamily="18" charset="0"/>
              </a:rPr>
              <a:t> наукa о мoрaлу.</a:t>
            </a:r>
          </a:p>
          <a:p>
            <a:pPr marL="273050" indent="-273050" algn="ctr" eaLnBrk="1" hangingPunct="1">
              <a:buFont typeface="Courier New" pitchFamily="49" charset="0"/>
              <a:buChar char="o"/>
              <a:defRPr/>
            </a:pPr>
            <a:endParaRPr lang="hr-HR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1" hangingPunct="1">
              <a:defRPr/>
            </a:pPr>
            <a:r>
              <a:rPr lang="hr-HR" sz="3200" dirty="0" smtClean="0">
                <a:latin typeface="Times New Roman" pitchFamily="18" charset="0"/>
                <a:cs typeface="Times New Roman" pitchFamily="18" charset="0"/>
              </a:rPr>
              <a:t>навике и понaшaњa људи устрoјeни премa начелу </a:t>
            </a:r>
            <a:r>
              <a:rPr lang="hr-HR" sz="320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дoбрo – злo</a:t>
            </a:r>
            <a:r>
              <a:rPr lang="hr-HR" sz="3200" dirty="0" smtClean="0">
                <a:latin typeface="Times New Roman" pitchFamily="18" charset="0"/>
                <a:cs typeface="Times New Roman" pitchFamily="18" charset="0"/>
              </a:rPr>
              <a:t>  или </a:t>
            </a:r>
            <a:r>
              <a:rPr lang="hr-HR" sz="3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дозвoљенo – забрањено</a:t>
            </a:r>
          </a:p>
          <a:p>
            <a:pPr marL="273050" indent="-273050" eaLnBrk="1" hangingPunct="1">
              <a:defRPr/>
            </a:pPr>
            <a:endParaRPr lang="hr-HR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defRPr/>
            </a:pPr>
            <a:endParaRPr lang="hr-HR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defRPr/>
            </a:pPr>
            <a:endParaRPr lang="hr-HR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24417" y="260350"/>
            <a:ext cx="10972800" cy="1143000"/>
          </a:xfrm>
        </p:spPr>
        <p:txBody>
          <a:bodyPr/>
          <a:lstStyle/>
          <a:p>
            <a:pPr eaLnBrk="1" hangingPunct="1"/>
            <a:r>
              <a:rPr lang="sr-Latn-C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Јединствено тројство – 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Latn-C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биолошко, психолошко и социјално</a:t>
            </a:r>
            <a:endPara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052514"/>
            <a:ext cx="5384800" cy="54006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Човек увек функционише у свом тоталитету покушавaјuћи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интегр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шe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своју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наслеђe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у при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оду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диспоз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ицију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индивидуални</a:t>
            </a: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 рaз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вој</a:t>
            </a: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 личност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(од детињсатва па надаље, специфичан само за тог човека)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догађaје свакодне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вног</a:t>
            </a: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 живљења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актуелне информа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ције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конфлиkте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интеракц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јe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 са околином)</a:t>
            </a:r>
          </a:p>
          <a:p>
            <a:pPr eaLnBrk="1" hangingPunct="1">
              <a:lnSpc>
                <a:spcPct val="90000"/>
              </a:lnSpc>
            </a:pPr>
            <a:endParaRPr lang="sr-Latn-C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Latn-CS" sz="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Dijagram 1"/>
          <p:cNvGraphicFramePr/>
          <p:nvPr/>
        </p:nvGraphicFramePr>
        <p:xfrm>
          <a:off x="6197600" y="1600201"/>
          <a:ext cx="5384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203200" y="685800"/>
            <a:ext cx="11785600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ctr" eaLnBrk="0" hangingPunct="0">
              <a:spcBef>
                <a:spcPct val="50000"/>
              </a:spcBef>
            </a:pPr>
            <a:r>
              <a:rPr lang="sr-Cyrl-CS" sz="2400" b="1"/>
              <a:t>ПОЗИТИВНЕ И НЕГАТИВНЕ МОРАЛНО ПСИХОЛОШКЕ ОСОБИНЕ ЛИЧНОСТИ</a:t>
            </a:r>
          </a:p>
          <a:p>
            <a:pPr indent="342900" algn="ctr" eaLnBrk="0" hangingPunct="0">
              <a:spcBef>
                <a:spcPct val="50000"/>
              </a:spcBef>
            </a:pPr>
            <a:r>
              <a:rPr lang="sr-Latn-CS" sz="2400" b="1" i="1"/>
              <a:t>    </a:t>
            </a:r>
            <a:r>
              <a:rPr lang="sr-Cyrl-CS" sz="2400" b="1" i="1">
                <a:solidFill>
                  <a:srgbClr val="800080"/>
                </a:solidFill>
              </a:rPr>
              <a:t>Само добар човек може бити добар лекар</a:t>
            </a:r>
            <a:endParaRPr lang="sr-Latn-CS" sz="2400" b="1" i="1">
              <a:solidFill>
                <a:srgbClr val="800080"/>
              </a:solidFill>
            </a:endParaRPr>
          </a:p>
          <a:p>
            <a:pPr indent="342900" algn="ctr" eaLnBrk="0" hangingPunct="0">
              <a:spcBef>
                <a:spcPct val="50000"/>
              </a:spcBef>
            </a:pPr>
            <a:r>
              <a:rPr lang="en-US" sz="2400" i="1"/>
              <a:t>						</a:t>
            </a:r>
            <a:r>
              <a:rPr lang="sr-Latn-CS" sz="2400" b="1" i="1">
                <a:solidFill>
                  <a:srgbClr val="800080"/>
                </a:solidFill>
              </a:rPr>
              <a:t>Hipokrat </a:t>
            </a:r>
            <a:r>
              <a:rPr lang="sr-Latn-CS" sz="2400" i="1">
                <a:solidFill>
                  <a:srgbClr val="800080"/>
                </a:solidFill>
              </a:rPr>
              <a:t> </a:t>
            </a:r>
          </a:p>
          <a:p>
            <a:pPr indent="342900" eaLnBrk="0" hangingPunct="0">
              <a:spcBef>
                <a:spcPct val="50000"/>
              </a:spcBef>
            </a:pPr>
            <a:r>
              <a:rPr lang="sr-Latn-CS" sz="2400">
                <a:solidFill>
                  <a:schemeClr val="hlink"/>
                </a:solidFill>
              </a:rPr>
              <a:t>●</a:t>
            </a:r>
            <a:r>
              <a:rPr lang="sr-Latn-CS" sz="2400"/>
              <a:t> </a:t>
            </a:r>
            <a:r>
              <a:rPr lang="sr-Cyrl-CS" sz="2000"/>
              <a:t>У теоријском приступу етици, корисно је изнети неке </a:t>
            </a:r>
            <a:r>
              <a:rPr lang="sr-Cyrl-CS" sz="2000" u="sng"/>
              <a:t>позитивне и негативне морално-психолошке црте и карактеристике личности </a:t>
            </a:r>
            <a:r>
              <a:rPr lang="sr-Cyrl-CS" sz="2000"/>
              <a:t>с аспекта данашњег историјско-друштвеног тренутка</a:t>
            </a:r>
          </a:p>
          <a:p>
            <a:pPr indent="342900" eaLnBrk="0" hangingPunct="0">
              <a:spcBef>
                <a:spcPct val="50000"/>
              </a:spcBef>
            </a:pPr>
            <a:r>
              <a:rPr lang="sr-Latn-CS" sz="2000"/>
              <a:t> </a:t>
            </a:r>
            <a:r>
              <a:rPr lang="sr-Latn-CS" sz="2000">
                <a:solidFill>
                  <a:schemeClr val="hlink"/>
                </a:solidFill>
              </a:rPr>
              <a:t>●</a:t>
            </a:r>
            <a:r>
              <a:rPr lang="sr-Latn-CS" sz="2000"/>
              <a:t> </a:t>
            </a:r>
            <a:r>
              <a:rPr lang="sr-Cyrl-CS" sz="2000"/>
              <a:t>Током живота нужно се врше </a:t>
            </a:r>
            <a:r>
              <a:rPr lang="sr-Cyrl-CS" sz="2000" u="sng"/>
              <a:t>корекције сопствених несавршености</a:t>
            </a:r>
            <a:r>
              <a:rPr lang="sr-Cyrl-CS" sz="2000"/>
              <a:t>, сваки човек и у приватном животу и у свом раду треба да се “одене” што већим бројем позитивних морално- психолошких осoбина, наравнo, сузбијајући oне негативне</a:t>
            </a:r>
          </a:p>
          <a:p>
            <a:pPr indent="342900" eaLnBrk="0" hangingPunct="0">
              <a:spcBef>
                <a:spcPct val="50000"/>
              </a:spcBef>
            </a:pPr>
            <a:r>
              <a:rPr lang="sr-Latn-CS" sz="2000">
                <a:solidFill>
                  <a:schemeClr val="hlink"/>
                </a:solidFill>
              </a:rPr>
              <a:t>●</a:t>
            </a:r>
            <a:r>
              <a:rPr lang="sr-Latn-CS" sz="2000"/>
              <a:t> </a:t>
            </a:r>
            <a:r>
              <a:rPr lang="sr-Cyrl-CS" sz="2000" b="1"/>
              <a:t>За здравственог радника, чији позив је на моралној хијерархијској лествици увек заузимао највише место, то је од посебног значаја!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203200" y="685801"/>
            <a:ext cx="117856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ctr" eaLnBrk="0" hangingPunct="0"/>
            <a:r>
              <a:rPr lang="sr-Cyrl-CS" sz="2000" b="1">
                <a:solidFill>
                  <a:schemeClr val="hlink"/>
                </a:solidFill>
              </a:rPr>
              <a:t>ПОЗИТИВНЕ МОРАЛНО-ПСИХОЛОШКЕ ОСОБИНЕ</a:t>
            </a:r>
            <a:endParaRPr lang="sr-Latn-CS" sz="2000" b="1">
              <a:solidFill>
                <a:schemeClr val="hlink"/>
              </a:solidFill>
            </a:endParaRPr>
          </a:p>
          <a:p>
            <a:pPr indent="342900" eaLnBrk="0" hangingPunct="0"/>
            <a:endParaRPr lang="sr-Latn-CS" sz="2000"/>
          </a:p>
          <a:p>
            <a:pPr indent="342900" eaLnBrk="0" hangingPunct="0">
              <a:buFontTx/>
              <a:buAutoNum type="arabicPeriod"/>
            </a:pPr>
            <a:r>
              <a:rPr lang="sr-Cyrl-CS" sz="2000" b="1" i="1">
                <a:solidFill>
                  <a:schemeClr val="hlink"/>
                </a:solidFill>
              </a:rPr>
              <a:t>Толеранција -</a:t>
            </a:r>
            <a:r>
              <a:rPr lang="sr-Cyrl-CS" sz="2000" i="1"/>
              <a:t> </a:t>
            </a:r>
            <a:r>
              <a:rPr lang="sr-Cyrl-CS" sz="2000"/>
              <a:t>способност да </a:t>
            </a:r>
            <a:r>
              <a:rPr lang="sr-Cyrl-CS" sz="2000" u="sng"/>
              <a:t>уважавамо мишљење и ставове другог макар их ниједног тренутка не одобравали</a:t>
            </a:r>
            <a:r>
              <a:rPr lang="sr-Cyrl-CS" sz="2000"/>
              <a:t> (свако има право на своје мишљење и понашање ма како оно необично било)</a:t>
            </a:r>
            <a:endParaRPr lang="en-US" sz="2000"/>
          </a:p>
          <a:p>
            <a:pPr indent="342900" eaLnBrk="0" hangingPunct="0"/>
            <a:endParaRPr lang="sr-Cyrl-CS" sz="2000"/>
          </a:p>
          <a:p>
            <a:pPr indent="342900" eaLnBrk="0" hangingPunct="0"/>
            <a:r>
              <a:rPr lang="sr-Cyrl-CS" sz="2000" b="1" i="1">
                <a:solidFill>
                  <a:schemeClr val="hlink"/>
                </a:solidFill>
              </a:rPr>
              <a:t>2. Поштовање потреба другог</a:t>
            </a:r>
            <a:r>
              <a:rPr lang="sr-Cyrl-CS" sz="2000"/>
              <a:t> - корак даље у односу на толеранцију и подразумева </a:t>
            </a:r>
            <a:r>
              <a:rPr lang="sr-Cyrl-CS" sz="2000" u="sng"/>
              <a:t>уважавање посебних стања и расположенја друге особе</a:t>
            </a:r>
            <a:r>
              <a:rPr lang="sr-Cyrl-CS" sz="2000"/>
              <a:t> (уколико неко нема потребу да нам нешто саопшти, не инсистирамо на томе, зауставимо своју радозналост, поштујмо његову потребу да “нема потребу да нам то саопшти”)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Cyrl-CS" sz="36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ПОЗИТИВНЕ МОРАЛНО-ПСИХОЛОШКЕ ОСОБИНЕ</a:t>
            </a:r>
            <a:br>
              <a:rPr lang="sr-Cyrl-CS" sz="36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endParaRPr lang="sr-Cyrl-CS" sz="3600" b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CS" sz="28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3. Правичност (праведност)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- постојање и </a:t>
            </a:r>
            <a:r>
              <a:rPr lang="sr-Latn-CS" sz="2800" u="sng" dirty="0" smtClean="0">
                <a:latin typeface="Times New Roman" pitchFamily="18" charset="0"/>
                <a:cs typeface="Times New Roman" pitchFamily="18" charset="0"/>
              </a:rPr>
              <a:t>залагање за социјалну, економску, моралну и другу једнакост 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(у конфликтним ситуацијама, рационално треба изналазити све разлоге “за и против” и тек онда, без уплива емоција, заузети одговарајући став)</a:t>
            </a:r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8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4. Истинољубивост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- даље продубљавање правичности и она подразумева </a:t>
            </a:r>
            <a:r>
              <a:rPr lang="sr-Latn-CS" sz="2800" u="sng" dirty="0" smtClean="0">
                <a:latin typeface="Times New Roman" pitchFamily="18" charset="0"/>
                <a:cs typeface="Times New Roman" pitchFamily="18" charset="0"/>
              </a:rPr>
              <a:t>глорификовање истине,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па макар она била и неугодна (храбро погледати у очи сопственим грешкама, а разумљиво и рационално процењивати похвале)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Cyrl-CS" sz="36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ПОЗИТИВНЕ МОРАЛНО-ПСИХОЛОШКЕ ОСОБИНЕ</a:t>
            </a:r>
            <a:r>
              <a:rPr lang="sr-Latn-CS" sz="4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4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4000" b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275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sr-Cyrl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Доследност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(упорност) принципијелност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- подразумева 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чврсто заступање сопствених ставова и остајање при њима, ако сматрамо да смо у праву, и поред евентуалног лошег исхода по нас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(опасност која овде постоји зове се тврдоглавост - остајање при свом мишљењу и поред увиђања да нисмо у праву, и она није врлина)</a:t>
            </a:r>
            <a:endParaRPr lang="sr-Cyrl-CS" sz="2400" b="1" i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sr-Cyrl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Издржљивост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напор во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љ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е и способност мобилисања енергије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у реализацији својих жеља и моралних животних циљева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sr-Cyrl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Уздржљивост, самосавлађивање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способност контроле сопствених негативних импулса, способност улага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њ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а напора ка потискивању агресије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 других неприхватљивих порива</a:t>
            </a:r>
          </a:p>
          <a:p>
            <a:pPr eaLnBrk="1" hangingPunct="1">
              <a:lnSpc>
                <a:spcPct val="80000"/>
              </a:lnSpc>
            </a:pP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Cyrl-CS" sz="36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ПОЗИТИВНЕ МОРАЛНО-ПСИХОЛОШКЕ ОСОБИНЕ</a:t>
            </a:r>
            <a:br>
              <a:rPr lang="sr-Cyrl-CS" sz="36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endParaRPr lang="sr-Cyrl-CS" sz="3600" b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sr-Latn-CS" sz="28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8. Искреност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подразумева </a:t>
            </a:r>
            <a:r>
              <a:rPr lang="sr-Latn-CS" sz="2800" u="sng" dirty="0" smtClean="0">
                <a:latin typeface="Times New Roman" pitchFamily="18" charset="0"/>
                <a:cs typeface="Times New Roman" pitchFamily="18" charset="0"/>
              </a:rPr>
              <a:t>склад речи и дела, мисли и осећања, унутрашњих тежњи;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отворено изношење сопствених мисли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8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9. Самокритичност</a:t>
            </a:r>
            <a:r>
              <a:rPr lang="sr-Latn-CS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CS" sz="2800" u="sng" dirty="0" smtClean="0">
                <a:latin typeface="Times New Roman" pitchFamily="18" charset="0"/>
                <a:cs typeface="Times New Roman" pitchFamily="18" charset="0"/>
              </a:rPr>
              <a:t>став према самоме себи;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u="sng" dirty="0" smtClean="0">
                <a:latin typeface="Times New Roman" pitchFamily="18" charset="0"/>
                <a:cs typeface="Times New Roman" pitchFamily="18" charset="0"/>
              </a:rPr>
              <a:t>способност критичког прихватања туђих ставова;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u="sng" dirty="0" smtClean="0">
                <a:latin typeface="Times New Roman" pitchFamily="18" charset="0"/>
                <a:cs typeface="Times New Roman" pitchFamily="18" charset="0"/>
              </a:rPr>
              <a:t>добро познавати своје мане 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(и врлине, наравно); сваког тренутка бити контролор и господар сопственог понашања и деловања, бити искрен према себи;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човек треба да је спреман да сваког момента коригује своје понашање и схватање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Cyrl-CS" sz="36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ПОЗИТИВНЕ МОРАЛНО-ПСИХОЛОШКЕ ОСОБИНЕ</a:t>
            </a:r>
            <a:r>
              <a:rPr lang="sr-Latn-CS" sz="4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4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4000" b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CS" sz="20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10. Хуманост</a:t>
            </a:r>
            <a:r>
              <a:rPr lang="sr-Latn-CS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(човекољубље, милосрђе)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sr-Latn-C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Човек </a:t>
            </a:r>
            <a:r>
              <a:rPr lang="sr-Cyrl-C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је за човека нaјвишe бићe</a:t>
            </a:r>
            <a:r>
              <a:rPr lang="sr-Latn-C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 (Marks).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Homo homini sacer est – </a:t>
            </a:r>
            <a:r>
              <a:rPr lang="sr-Cyrl-CS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Човек је човеку свeтиња </a:t>
            </a:r>
            <a:r>
              <a:rPr lang="sr-Latn-CS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Latn-CS" sz="20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Spinoza)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Хуманост подразумева </a:t>
            </a:r>
            <a:r>
              <a:rPr lang="sr-Cyrl-CS" sz="2000" u="sng" dirty="0" smtClean="0">
                <a:latin typeface="Times New Roman" pitchFamily="18" charset="0"/>
                <a:cs typeface="Times New Roman" pitchFamily="18" charset="0"/>
              </a:rPr>
              <a:t>човекољуб</a:t>
            </a: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љ</a:t>
            </a:r>
            <a:r>
              <a:rPr lang="sr-Cyrl-CS" sz="2000" u="sng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, развијање човечности и поверења међу људима, пружање помоћи другом човеку и нарoчитo спремнoст и сталну пoтрeбу да сe дограђују људски квалитети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0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sr-Cyrl-CS" sz="20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Скромнoст</a:t>
            </a:r>
            <a:endParaRPr lang="sr-Cyrl-CS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u="sng" dirty="0" smtClean="0">
                <a:latin typeface="Times New Roman" pitchFamily="18" charset="0"/>
                <a:cs typeface="Times New Roman" pitchFamily="18" charset="0"/>
              </a:rPr>
              <a:t>У својим делима треба бити велик,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а што скромнији у понашању и људском испољавању (овде постоји опасност од склоности ка сензационализму и рекламирању, што умањује углед здравственим радницима)</a:t>
            </a:r>
          </a:p>
          <a:p>
            <a:pPr eaLnBrk="1" hangingPunct="1">
              <a:lnSpc>
                <a:spcPct val="80000"/>
              </a:lnSpc>
            </a:pPr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Cyrl-CS" sz="32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ПОЗИТИВНЕ МОРАЛНО-ПСИХОЛОШКЕ ОСОБИНЕ</a:t>
            </a:r>
            <a:r>
              <a:rPr lang="sr-Latn-CS" sz="32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32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200" b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sr-Cyrl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Поштење</a:t>
            </a:r>
            <a:r>
              <a:rPr lang="sr-Cyrl-C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- особина која се односи на 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став према колегама, имовини, друштвеној својини, став у погледу беспрекорног вршења своје дужности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13. Алтруизам</a:t>
            </a:r>
            <a:r>
              <a:rPr lang="sr-Cyrl-C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 несебична спремност да се помогне другом човеку без размишљања и очекивања користи за себе или било какве друге накнаде или погодности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(постоје филозофи који сматрају да алтруизам не постоји, већ да је, у ствари, реч о прерушеном егоизму -“помажемо другима, јер је нама мило да у њиховим очима изгледамо велики и племенити?!”).</a:t>
            </a:r>
          </a:p>
          <a:p>
            <a:pPr eaLnBrk="1" hangingPunct="1">
              <a:lnSpc>
                <a:spcPct val="90000"/>
              </a:lnSpc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203200" y="533400"/>
            <a:ext cx="117856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eaLnBrk="0" hangingPunct="0"/>
            <a:endParaRPr lang="sr-Latn-CS" sz="1200"/>
          </a:p>
          <a:p>
            <a:pPr indent="342900" eaLnBrk="0" hangingPunct="0"/>
            <a:r>
              <a:rPr lang="sr-Latn-CS" sz="2000" b="1" i="1">
                <a:solidFill>
                  <a:schemeClr val="hlink"/>
                </a:solidFill>
              </a:rPr>
              <a:t>14. </a:t>
            </a:r>
            <a:r>
              <a:rPr lang="sr-Cyrl-CS" sz="2000" b="1" i="1">
                <a:solidFill>
                  <a:schemeClr val="hlink"/>
                </a:solidFill>
              </a:rPr>
              <a:t>Дружељубивост</a:t>
            </a:r>
            <a:r>
              <a:rPr lang="sr-Cyrl-CS" sz="2000"/>
              <a:t> - </a:t>
            </a:r>
            <a:r>
              <a:rPr lang="sr-Cyrl-CS" sz="2000" u="sng"/>
              <a:t>неговање другарства, пријатељства </a:t>
            </a:r>
            <a:r>
              <a:rPr lang="sr-Cyrl-CS" sz="2000"/>
              <a:t>према своме колеги, значи успостављање искрених психолошких веза, без обавезне реципрочности. Врло блиско стоји и </a:t>
            </a:r>
            <a:r>
              <a:rPr lang="sr-Cyrl-CS" sz="2000" b="1" i="1">
                <a:solidFill>
                  <a:schemeClr val="hlink"/>
                </a:solidFill>
              </a:rPr>
              <a:t>верност</a:t>
            </a:r>
            <a:r>
              <a:rPr lang="sr-Cyrl-CS" sz="2000">
                <a:solidFill>
                  <a:schemeClr val="hlink"/>
                </a:solidFill>
              </a:rPr>
              <a:t>.</a:t>
            </a:r>
          </a:p>
          <a:p>
            <a:pPr indent="342900" eaLnBrk="0" hangingPunct="0"/>
            <a:r>
              <a:rPr lang="sr-Cyrl-CS" sz="2000" b="1" i="1">
                <a:solidFill>
                  <a:schemeClr val="hlink"/>
                </a:solidFill>
              </a:rPr>
              <a:t>15. Колективност</a:t>
            </a:r>
            <a:r>
              <a:rPr lang="sr-Cyrl-CS" sz="2000"/>
              <a:t>  - </a:t>
            </a:r>
            <a:r>
              <a:rPr lang="sr-Cyrl-CS" sz="2000" u="sng"/>
              <a:t>човек је недељиви интегрални део средине у којој живи, колектива у коме ради; чувајући сопствено поштење, част и углед и ауторитет </a:t>
            </a:r>
            <a:r>
              <a:rPr lang="sr-Cyrl-CS" sz="2000"/>
              <a:t>– подиже и позитивне особине колектива; осећање припадности једном колективу у здравству треба да се огледа кроз наговање тзв. “унутрашње моралне климе у установи”</a:t>
            </a:r>
          </a:p>
          <a:p>
            <a:pPr indent="342900" eaLnBrk="0" hangingPunct="0"/>
            <a:r>
              <a:rPr lang="sr-Cyrl-CS" sz="2000" b="1" i="1">
                <a:solidFill>
                  <a:schemeClr val="hlink"/>
                </a:solidFill>
              </a:rPr>
              <a:t>16. Солидарност</a:t>
            </a:r>
            <a:r>
              <a:rPr lang="sr-Cyrl-CS" sz="2000"/>
              <a:t> - подржавање истих или сличних ставова својих колега и залагање за њих, </a:t>
            </a:r>
            <a:r>
              <a:rPr lang="sr-Cyrl-CS" sz="2000" u="sng"/>
              <a:t>спремност да се солидарно боримо за ставове својих истомишљеника, по цену лошег исхода по нас саме и помагање слабијих по цену лишавања сопствених задовољстава</a:t>
            </a:r>
          </a:p>
          <a:p>
            <a:pPr indent="342900" eaLnBrk="0" hangingPunct="0"/>
            <a:r>
              <a:rPr lang="sr-Cyrl-CS" sz="2000" b="1" i="1">
                <a:solidFill>
                  <a:schemeClr val="hlink"/>
                </a:solidFill>
              </a:rPr>
              <a:t>17. Храброст</a:t>
            </a:r>
            <a:r>
              <a:rPr lang="sr-Cyrl-CS" sz="2000"/>
              <a:t> - спремност и </a:t>
            </a:r>
            <a:r>
              <a:rPr lang="sr-Cyrl-CS" sz="2000" u="sng"/>
              <a:t>способност савлађивања напора ради испуњенја наших моралних циљев</a:t>
            </a:r>
            <a:r>
              <a:rPr lang="sr-Cyrl-CS" sz="2000"/>
              <a:t>а; храброст укључује одважност и смелост да се гледа напорима у очи и да се исти подносе рачунајући на евентуалне неугодности које из тога могу да проистекну</a:t>
            </a:r>
            <a:endParaRPr lang="sr-Cyrl-CS" sz="12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Cyrl-CS" sz="36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ПОЗИТИВНЕ МОРАЛНО-ПСИХОЛОШКЕ ОСОБИНЕ</a:t>
            </a:r>
            <a:r>
              <a:rPr lang="sr-Latn-CS" sz="36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36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600" b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CS" sz="20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18. </a:t>
            </a:r>
            <a:r>
              <a:rPr lang="sr-Cyrl-CS" sz="20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Одоговорност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- спремност да се признају грешке и сносе одговарајуће санкције; она укључује јединство колективне и личне одговорности, а основа јој је </a:t>
            </a:r>
            <a:r>
              <a:rPr lang="sr-Cyrl-CS" sz="2000" u="sng" dirty="0" smtClean="0">
                <a:latin typeface="Times New Roman" pitchFamily="18" charset="0"/>
                <a:cs typeface="Times New Roman" pitchFamily="18" charset="0"/>
              </a:rPr>
              <a:t>морално-хумана одговорност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19. Дисциплинованост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sz="2000" u="sng" dirty="0" smtClean="0">
                <a:latin typeface="Times New Roman" pitchFamily="18" charset="0"/>
                <a:cs typeface="Times New Roman" pitchFamily="18" charset="0"/>
              </a:rPr>
              <a:t>спремност да се прихвате правила понашања у обављању посла и међуљудским односима;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овде је битно сазнање да дисциплина није наметнута прописима, већ да произилази из свесног, унутрашњег осећања неопходности уважавања дисциплине за нормално функционисање друштва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20. Самоиницијативност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- врлина која подразумева </a:t>
            </a:r>
            <a:r>
              <a:rPr lang="sr-Cyrl-CS" sz="2000" u="sng" dirty="0" smtClean="0">
                <a:latin typeface="Times New Roman" pitchFamily="18" charset="0"/>
                <a:cs typeface="Times New Roman" pitchFamily="18" charset="0"/>
              </a:rPr>
              <a:t>сналажљивост и спремност у решавању задатака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; спремност да се буде </a:t>
            </a:r>
            <a:r>
              <a:rPr lang="sr-Cyrl-CS" sz="2000" u="sng" dirty="0" smtClean="0">
                <a:latin typeface="Times New Roman" pitchFamily="18" charset="0"/>
                <a:cs typeface="Times New Roman" pitchFamily="18" charset="0"/>
              </a:rPr>
              <a:t>лучоноша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у идејама и пословима на радном месту и целокупном свакодневном животу</a:t>
            </a:r>
            <a:endParaRPr lang="sr-Latn-C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/>
          </p:cNvSpPr>
          <p:nvPr>
            <p:ph sz="quarter" idx="4294967295"/>
          </p:nvPr>
        </p:nvSpPr>
        <p:spPr/>
        <p:txBody>
          <a:bodyPr>
            <a:normAutofit/>
          </a:bodyPr>
          <a:lstStyle/>
          <a:p>
            <a:pPr marL="273050" indent="-273050" eaLnBrk="1" hangingPunct="1">
              <a:defRPr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Морал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р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еч потиче од латинске речи „</a:t>
            </a:r>
            <a:r>
              <a:rPr lang="hr-HR" sz="2800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mos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“ што значи </a:t>
            </a:r>
            <a:r>
              <a:rPr lang="hr-HR" sz="2800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обичај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3050" indent="-273050" eaLnBrk="1" hangingPunct="1">
              <a:defRPr/>
            </a:pPr>
            <a:r>
              <a:rPr lang="hr-HR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Морал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је  – скуп представа или сазнања o добру и злу у</a:t>
            </a:r>
            <a:r>
              <a:rPr lang="hr-HR" sz="2800" i="1" dirty="0" smtClean="0">
                <a:latin typeface="Times New Roman" pitchFamily="18" charset="0"/>
                <a:cs typeface="Times New Roman" pitchFamily="18" charset="0"/>
              </a:rPr>
              <a:t> друштвеној свести и окружењу.</a:t>
            </a:r>
            <a:endParaRPr lang="hr-HR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defRPr/>
            </a:pP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Скуп општеприхваћених друштвених норми које одређују понашање људи у заједници</a:t>
            </a:r>
          </a:p>
          <a:p>
            <a:pPr marL="273050" indent="-273050" eaLnBrk="1" hangingPunct="1">
              <a:defRPr/>
            </a:pPr>
            <a:endParaRPr lang="hr-HR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defRPr/>
            </a:pPr>
            <a:endParaRPr lang="hr-HR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Cyrl-CS" sz="36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ПОЗИТИВНЕ МОРАЛНО-ПСИХОЛОШКЕ ОСОБИНЕ</a:t>
            </a:r>
            <a:br>
              <a:rPr lang="sr-Cyrl-CS" sz="36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endParaRPr lang="sr-Cyrl-CS" sz="3600" b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sr-Latn-CS" sz="28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21. Радиност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Latn-CS" sz="2800" u="sng" dirty="0" smtClean="0">
                <a:latin typeface="Times New Roman" pitchFamily="18" charset="0"/>
                <a:cs typeface="Times New Roman" pitchFamily="18" charset="0"/>
              </a:rPr>
              <a:t>глорификација рада, марљивости и максималног коришћења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својих природних, интелектуалних и физичких способности за добро заједнице</a:t>
            </a:r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8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22. Достојанство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 је свеобухватна особина, која подразумева </a:t>
            </a:r>
            <a:r>
              <a:rPr lang="sr-Latn-CS" sz="2800" u="sng" dirty="0" smtClean="0">
                <a:latin typeface="Times New Roman" pitchFamily="18" charset="0"/>
                <a:cs typeface="Times New Roman" pitchFamily="18" charset="0"/>
              </a:rPr>
              <a:t>уважавање себе и сопствених људских квалитета и вредности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; бити човек и у најтежим тренуцима, </a:t>
            </a:r>
            <a:r>
              <a:rPr lang="sr-Latn-CS" sz="2800" u="sng" dirty="0" smtClean="0">
                <a:latin typeface="Times New Roman" pitchFamily="18" charset="0"/>
                <a:cs typeface="Times New Roman" pitchFamily="18" charset="0"/>
              </a:rPr>
              <a:t>сачувати понос и часност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, значи имати достојанства и вере у себе (</a:t>
            </a:r>
            <a:r>
              <a:rPr lang="sr-Latn-CS" sz="28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часност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); опасност која овде постоји зове се препотентност и представља ману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203200" y="333376"/>
            <a:ext cx="1178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eaLnBrk="0" hangingPunct="0"/>
            <a:endParaRPr lang="sr-Latn-CS" sz="200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Cyrl-CS" sz="36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ПОЗИТИВНЕ МОРАЛНО-ПСИХОЛОШКЕ ОСОБИНЕ</a:t>
            </a:r>
            <a:r>
              <a:rPr lang="sr-Cyrl-CS" sz="4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CS" sz="4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endParaRPr lang="sr-Cyrl-CS" sz="4000" b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8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23. </a:t>
            </a:r>
            <a:r>
              <a:rPr lang="sr-Cyrl-CS" sz="28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Узвишеност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 - одређен </a:t>
            </a:r>
            <a:r>
              <a:rPr lang="sr-Cyrl-CS" sz="2800" u="sng" dirty="0" smtClean="0">
                <a:latin typeface="Times New Roman" pitchFamily="18" charset="0"/>
                <a:cs typeface="Times New Roman" pitchFamily="18" charset="0"/>
              </a:rPr>
              <a:t>став понашања и уважавања сопствене личности са аспекта процене својих реалних људских квалитета</a:t>
            </a:r>
          </a:p>
          <a:p>
            <a:pPr eaLnBrk="1" hangingPunct="1"/>
            <a:r>
              <a:rPr lang="sr-Cyrl-CS" sz="28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24. Љубазност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 - способност да се </a:t>
            </a:r>
            <a:r>
              <a:rPr lang="sr-Cyrl-CS" sz="2800" u="sng" dirty="0" smtClean="0">
                <a:latin typeface="Times New Roman" pitchFamily="18" charset="0"/>
                <a:cs typeface="Times New Roman" pitchFamily="18" charset="0"/>
              </a:rPr>
              <a:t>у међуљудском контакту испољава љубав према сваком човеку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 да се та комуникација остварује са много пријатних речи (</a:t>
            </a:r>
            <a:r>
              <a:rPr lang="sr-Cyrl-CS" sz="2800" u="sng" dirty="0" smtClean="0">
                <a:latin typeface="Times New Roman" pitchFamily="18" charset="0"/>
                <a:cs typeface="Times New Roman" pitchFamily="18" charset="0"/>
              </a:rPr>
              <a:t>еуфемизам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sr-Cyrl-CS" sz="2800" u="sng" dirty="0" smtClean="0">
                <a:latin typeface="Times New Roman" pitchFamily="18" charset="0"/>
                <a:cs typeface="Times New Roman" pitchFamily="18" charset="0"/>
              </a:rPr>
              <a:t>такта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 (“разум у служби срца”). Готово идентичан појам је и </a:t>
            </a:r>
            <a:r>
              <a:rPr lang="sr-Cyrl-CS" sz="28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учтивост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endParaRPr lang="sr-Cyrl-C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Cyrl-CS" sz="4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ПОЗИТИВНЕ МОРАЛНО-ПСИХОЛОШКЕ ОСОБИНЕ</a:t>
            </a:r>
            <a:br>
              <a:rPr lang="sr-Cyrl-CS" sz="4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endParaRPr lang="sr-Cyrl-CS" sz="4000" b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25. Племенитост (великодушност)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- укључује у себе 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добродушност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као психолошку црту личности и темперамента и способности 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емоционалног саучествовања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у судбинама других људи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26. Самопожртвовање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- способност да се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 по цену крајњих телесних и психичких напора своје способности ставе у службу општих циљева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27. Психолошко-морална зрелост -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када 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једна личност без туђе помоћи савлађује своје унутрашње конфликте, када успешно, уз све моралне обзире, остварује своје животне циљеве и када успоставља складне односе у својој животној средини</a:t>
            </a:r>
            <a:endParaRPr lang="sr-Cyrl-CS" sz="2400" u="sng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НЕГАТИВНЕ МОРАЛНО-ПСИХОЛОШКЕ ОСОБИНЕ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1. Сујетност</a:t>
            </a:r>
            <a:r>
              <a:rPr lang="sr-Latn-C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- особина при којој човек стално тражи признање, хвалу и величање (извире из сопствене несигурности и одсуства спознаје о сопственим вредностима и успесима)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2. Охолост (уображеност)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- убеђење о сопственој уображености, нестварној величини, с игнорисањем се односи према мишљењу других о себи 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4. Егоизам</a:t>
            </a:r>
            <a:r>
              <a:rPr lang="sr-Latn-C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- подразумева борбу по сваку цену за властито добро; недостатак обзира за друге; непримећивање туђих потреба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5. Завист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- постојање негативних емоција према особи која постиже неки успех; неспособност прихватања среће другог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практично се не упушта у активности које не доносе одређену добит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НЕГАТИВНЕ МОРАЛНО-ПСИХОЛОШКЕ ОСОБИНЕ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6. Злоба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- корак даље у негативном смислу у односу на завист;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не само да не прихватамо остварења нама блиске особе, него истој особи желимо зло, желимо да је повредимо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    7. Пакост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- има слична обележја као завист и злоба, али у себи садржи трајност (дужевременост) уз карактеристично уживање када се другом деси нека несрећа (иста се и прижељкује)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8. Љубомора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- сложена емоција у којој има више љубави према самом себи (самољублја) него према партнеру (повређено самољублје је енергија љубоморе, а не љубав према другој особи)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НЕГАТИВНЕ МОРАЛНО-ПСИХОЛОШКЕ ОСОБИНЕ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CS" sz="20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9. Лакомост (похлепа)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 - подразумева одсуство инхибиторних (кочећих) механизама у изазовним ситуацијама, нарочито када је у питању потреба да се умери у неким задовољствима (материјалним, социјалним, хедонистичким)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0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10. Мрзовоља, гнев, агресија, бес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 – немогућност контроле унутрашњих импулса, лоше самосавлађивањ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 у фрустрационим ситуацијама што значајно ремети хармоничне интерперсоналне односе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0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     11. Мржња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 – негативна емоција код које постоји тежња за уништењем објекта мржње 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0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     12. Дволичност (лицемерство)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 - није једноставна неискреност (у ком случају се из неке користи напросто не говори истина) – него је обогаћена и другим негативним морално – психолошким особинама: завишћу, злобом, пакошћу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НЕГАТИВНЕ МОРАЛНО-ПСИХОЛОШКЕ ОСОБИНЕ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13. </a:t>
            </a:r>
            <a:r>
              <a:rPr lang="sr-Cyrl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Малодушност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- одсуство енергије и воље, често у преломним тренуцима; предаја без борбе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14. Циничност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- жеља и потреба да се други исмеје, понизи, да се достигнућа другог минимизирају што указује да таква особа није развила благородност, толеранцију и љубав према другом људском бићу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15. Осветољубивост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- потреба да се осветимо некоме за неправду и зло које нам је нането често произилази из неспособности праштања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16. Подлост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- жеља да се прикривено и за жртву неочекивано, начини штета некој особи</a:t>
            </a:r>
          </a:p>
          <a:p>
            <a:pPr eaLnBrk="1" hangingPunct="1">
              <a:lnSpc>
                <a:spcPct val="90000"/>
              </a:lnSpc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НЕГАТИВНЕ МОРАЛНО-ПСИХОЛОШКЕ ОСОБИНЕ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17. Каријеризам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- понашање које је максимално утилитарно, подређено реализацији сопственог социјалног успеха по сваку цену “газећи преко лешева других”</a:t>
            </a:r>
          </a:p>
          <a:p>
            <a:pPr eaLnBrk="1" hangingPunct="1">
              <a:lnSpc>
                <a:spcPct val="90000"/>
              </a:lnSpc>
            </a:pPr>
            <a:r>
              <a:rPr lang="sr-Latn-CS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18. Користољублје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- особа коју одликује користољублје практично се не упушта у активности које не доносе одређену добит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НЕГАТИВНЕ МОРАЛНО-ПСИХОЛОШКЕ ОСОБИНЕ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CS" sz="20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19. Малограђанштина (просташтво, примитивизам, бахатост)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 - особина која је сложена из неколико карактеристика које би могле и да се раздвоје (но често иду заједно, па су тако и нотиране) одсуство узвишености и еластичности у мисаоном и емоционалном поимању света око себе, ниподоштавање успеха других и одсуство препознавања емоција други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х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0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20. Демагогија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 - појава која је блиска обичној лажљивости и дволичности, али се од њих и битно разликује по томе што је идеја обмане другог тако вешто изведена да подилази надама и очекивањима другог, тако да овај лако поверује у обману; утолико је демагогија и перфиднија и опаснија јер је вешто смишљана и најчешће дуготрајно планирана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sr-Latn-C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Етички принципи лечења пацијената кроз историју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719667" y="692151"/>
            <a:ext cx="10972800" cy="4525963"/>
          </a:xfrm>
        </p:spPr>
        <p:txBody>
          <a:bodyPr/>
          <a:lstStyle/>
          <a:p>
            <a:pPr marL="273050" indent="-273050" eaLnBrk="1" hangingPunct="1"/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Основа морала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Fundamentum moralitatis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) -  </a:t>
            </a:r>
            <a:r>
              <a:rPr lang="hr-HR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чинити добрo, не чинити злo!</a:t>
            </a:r>
          </a:p>
          <a:p>
            <a:pPr marL="273050" indent="-273050" eaLnBrk="1" hangingPunct="1"/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Моралне норме су променљиве – мењале су се током различитих временских раздобља; различите су код различитих народа и култура</a:t>
            </a:r>
          </a:p>
          <a:p>
            <a:pPr marL="273050" indent="-273050" eaLnBrk="1" hangingPunct="1"/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Моралнo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(oпште прихвaћene д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уштвене норме) н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е мора бити увек и етично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(oно што je oпште добро)</a:t>
            </a:r>
          </a:p>
          <a:p>
            <a:pPr marL="273050" indent="-273050" eaLnBrk="1" hangingPunct="1"/>
            <a:endParaRPr lang="hr-HR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9" name="Picture 5" descr="oldchai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3151" y="809625"/>
            <a:ext cx="4965700" cy="523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274639"/>
            <a:ext cx="10972800" cy="725487"/>
          </a:xfrm>
        </p:spPr>
        <p:txBody>
          <a:bodyPr anchor="b">
            <a:normAutofit/>
          </a:bodyPr>
          <a:lstStyle/>
          <a:p>
            <a:r>
              <a:rPr lang="hr-HR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Историјат развоја</a:t>
            </a:r>
            <a:r>
              <a:rPr lang="sr-Cyrl-C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етике у медицини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609600" y="1214439"/>
            <a:ext cx="9956800" cy="5259387"/>
          </a:xfrm>
        </p:spPr>
        <p:txBody>
          <a:bodyPr/>
          <a:lstStyle/>
          <a:p>
            <a:pPr marL="273050" indent="-273050"/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Најстарији сачувани историјиски документ који говори о лекарској одговорности је 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Хамурабијев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законик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hr-HR" sz="2400" b="1" dirty="0" smtClean="0">
                <a:latin typeface="Times New Roman" pitchFamily="18" charset="0"/>
                <a:cs typeface="Times New Roman" pitchFamily="18" charset="0"/>
              </a:rPr>
              <a:t>Вавилон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hr-H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(око 2100. пне)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hr-HR" sz="2400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/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Грчка – припадници асклепијата (лекарских организација) полагали су заклетву познату кaо Хипокрaтовa зaклетвa</a:t>
            </a:r>
          </a:p>
          <a:p>
            <a:pPr marL="273050" indent="-273050"/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Хипокрaт (460-377 пне)</a:t>
            </a:r>
          </a:p>
          <a:p>
            <a:pPr marL="273050" indent="-273050"/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Рим – јавља се интерес за </a:t>
            </a:r>
            <a:r>
              <a:rPr lang="hr-HR" sz="2400" u="sng" dirty="0">
                <a:latin typeface="Times New Roman" pitchFamily="18" charset="0"/>
                <a:cs typeface="Times New Roman" pitchFamily="18" charset="0"/>
              </a:rPr>
              <a:t>правну страну 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лекарске одговорности</a:t>
            </a:r>
          </a:p>
          <a:p>
            <a:pPr marL="639763" lvl="1" indent="-273050"/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у законимa Lex Cornelia и Lex Aquilia се наводе прекршаји лекара</a:t>
            </a:r>
          </a:p>
          <a:p>
            <a:pPr marL="273050" indent="-273050"/>
            <a:endParaRPr lang="hr-H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857251" y="857251"/>
            <a:ext cx="9956800" cy="4873625"/>
          </a:xfrm>
        </p:spPr>
        <p:txBody>
          <a:bodyPr>
            <a:normAutofit/>
          </a:bodyPr>
          <a:lstStyle/>
          <a:p>
            <a:pPr marL="273050" indent="-273050">
              <a:lnSpc>
                <a:spcPct val="9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>
              <a:lnSpc>
                <a:spcPct val="90000"/>
              </a:lnSpc>
            </a:pPr>
            <a:r>
              <a:rPr lang="hr-HR" sz="2800" b="1" dirty="0">
                <a:latin typeface="Times New Roman" pitchFamily="18" charset="0"/>
                <a:cs typeface="Times New Roman" pitchFamily="18" charset="0"/>
              </a:rPr>
              <a:t>Средњи век</a:t>
            </a:r>
            <a:r>
              <a:rPr lang="hr-HR" sz="2800" dirty="0">
                <a:latin typeface="Times New Roman" pitchFamily="18" charset="0"/>
                <a:cs typeface="Times New Roman" pitchFamily="18" charset="0"/>
              </a:rPr>
              <a:t> –познате су Салемске расправе надахнуте Хипократовом заклетвом: „De cantalis medicorum“ и „De aventu medici ad aegrattum“</a:t>
            </a:r>
          </a:p>
          <a:p>
            <a:pPr marL="273050" indent="-273050">
              <a:lnSpc>
                <a:spcPct val="90000"/>
              </a:lnSpc>
              <a:buFontTx/>
              <a:buNone/>
            </a:pPr>
            <a:endParaRPr lang="hr-HR" sz="2800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>
              <a:lnSpc>
                <a:spcPct val="90000"/>
              </a:lnSpc>
            </a:pPr>
            <a:r>
              <a:rPr lang="hr-HR" sz="2800" b="1" dirty="0">
                <a:latin typeface="Times New Roman" pitchFamily="18" charset="0"/>
                <a:cs typeface="Times New Roman" pitchFamily="18" charset="0"/>
              </a:rPr>
              <a:t>Италијански владари</a:t>
            </a:r>
            <a:r>
              <a:rPr lang="hr-HR" sz="2800" dirty="0">
                <a:latin typeface="Times New Roman" pitchFamily="18" charset="0"/>
                <a:cs typeface="Times New Roman" pitchFamily="18" charset="0"/>
              </a:rPr>
              <a:t> Ruđer II у 12.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800" dirty="0">
                <a:latin typeface="Times New Roman" pitchFamily="18" charset="0"/>
                <a:cs typeface="Times New Roman" pitchFamily="18" charset="0"/>
              </a:rPr>
              <a:t>Fridrik II у 13.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еку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800" dirty="0">
                <a:latin typeface="Times New Roman" pitchFamily="18" charset="0"/>
                <a:cs typeface="Times New Roman" pitchFamily="18" charset="0"/>
              </a:rPr>
              <a:t>први доносе законске одредбе о </a:t>
            </a:r>
            <a:r>
              <a:rPr lang="hr-HR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државном надзору над радом лекара</a:t>
            </a:r>
            <a:r>
              <a:rPr lang="hr-HR" sz="28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hr-HR" sz="2800" u="sng" dirty="0">
                <a:latin typeface="Times New Roman" pitchFamily="18" charset="0"/>
                <a:cs typeface="Times New Roman" pitchFamily="18" charset="0"/>
              </a:rPr>
              <a:t>први се пута уопште јавља тело које контрoлише рад лекарa</a:t>
            </a:r>
          </a:p>
          <a:p>
            <a:pPr marL="273050" indent="-273050">
              <a:lnSpc>
                <a:spcPct val="90000"/>
              </a:lnSpc>
            </a:pPr>
            <a:endParaRPr lang="hr-HR" sz="2400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>
              <a:lnSpc>
                <a:spcPct val="90000"/>
              </a:lnSpc>
            </a:pPr>
            <a:endParaRPr lang="hr-H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Етичка пракса у Србији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hr-HR" sz="3200" dirty="0">
                <a:latin typeface="Times New Roman" pitchFamily="18" charset="0"/>
                <a:cs typeface="Times New Roman" pitchFamily="18" charset="0"/>
              </a:rPr>
              <a:t>У Србији, зачеци етике у Дечанском враџбенику, описима живота деспота Стефана Лазаревића (Константин филозоф), Стефана Дечанског (Глигорије Цимблак); у односу према светим лекарима (Пантелејмон, Дамјан, Кузман), моштима светаца (Василије Острошки)</a:t>
            </a:r>
          </a:p>
          <a:p>
            <a:r>
              <a:rPr lang="sr-Latn-CS" sz="3200" dirty="0">
                <a:latin typeface="Times New Roman" pitchFamily="18" charset="0"/>
                <a:cs typeface="Times New Roman" pitchFamily="18" charset="0"/>
              </a:rPr>
              <a:t>38.</a:t>
            </a:r>
            <a:r>
              <a:rPr lang="sr-Cyrl-CS" sz="3200" dirty="0">
                <a:latin typeface="Times New Roman" pitchFamily="18" charset="0"/>
                <a:cs typeface="Times New Roman" pitchFamily="18" charset="0"/>
              </a:rPr>
              <a:t>типик</a:t>
            </a:r>
            <a:r>
              <a:rPr lang="sr-Latn-C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>
                <a:latin typeface="Times New Roman" pitchFamily="18" charset="0"/>
                <a:cs typeface="Times New Roman" pitchFamily="18" charset="0"/>
              </a:rPr>
              <a:t>Студеницe</a:t>
            </a:r>
            <a:r>
              <a:rPr lang="sr-Latn-CS" sz="32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CS" sz="3200" dirty="0">
                <a:latin typeface="Times New Roman" pitchFamily="18" charset="0"/>
                <a:cs typeface="Times New Roman" pitchFamily="18" charset="0"/>
              </a:rPr>
              <a:t>старање о сиромашнимa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Развој медицинске етике после </a:t>
            </a:r>
            <a:r>
              <a:rPr lang="sr-Latn-C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sr-Cyrl-C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светског рата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hr-HR" sz="28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hr-HR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распaд колoнијалног система и стварaње заједница рaвноправних народа</a:t>
            </a:r>
          </a:p>
          <a:p>
            <a:pPr>
              <a:lnSpc>
                <a:spcPct val="90000"/>
              </a:lnSpc>
            </a:pPr>
            <a:endParaRPr lang="hr-HR" sz="2800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hr-HR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2. нови социјални проблеми </a:t>
            </a:r>
            <a:r>
              <a:rPr lang="hr-HR" sz="2800" dirty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lvl="1">
              <a:lnSpc>
                <a:spcPct val="90000"/>
              </a:lnSpc>
            </a:pPr>
            <a:r>
              <a:rPr lang="hr-HR" sz="2800" dirty="0">
                <a:latin typeface="Times New Roman" pitchFamily="18" charset="0"/>
                <a:cs typeface="Times New Roman" pitchFamily="18" charset="0"/>
              </a:rPr>
              <a:t>већи број старијих људи, </a:t>
            </a: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hr-HR" sz="2800" dirty="0">
                <a:latin typeface="Times New Roman" pitchFamily="18" charset="0"/>
                <a:cs typeface="Times New Roman" pitchFamily="18" charset="0"/>
              </a:rPr>
              <a:t>роничних болесника и инвалида </a:t>
            </a:r>
          </a:p>
          <a:p>
            <a:pPr lvl="1">
              <a:lnSpc>
                <a:spcPct val="90000"/>
              </a:lnSpc>
            </a:pPr>
            <a:r>
              <a:rPr lang="hr-HR" sz="2800" dirty="0">
                <a:latin typeface="Times New Roman" pitchFamily="18" charset="0"/>
                <a:cs typeface="Times New Roman" pitchFamily="18" charset="0"/>
              </a:rPr>
              <a:t>потребно је осигурати нова материјална средства, али и људску солидарност</a:t>
            </a:r>
          </a:p>
          <a:p>
            <a:pPr>
              <a:lnSpc>
                <a:spcPct val="90000"/>
              </a:lnSpc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1"/>
            <a:ext cx="10972800" cy="620713"/>
          </a:xfrm>
        </p:spPr>
        <p:txBody>
          <a:bodyPr>
            <a:normAutofit fontScale="90000"/>
          </a:bodyPr>
          <a:lstStyle/>
          <a:p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Хипократ</a:t>
            </a:r>
            <a:r>
              <a:rPr lang="pl-PL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3200" dirty="0">
                <a:latin typeface="Times New Roman" pitchFamily="18" charset="0"/>
                <a:cs typeface="Times New Roman" pitchFamily="18" charset="0"/>
              </a:rPr>
              <a:t>je у медицини легенда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981075"/>
            <a:ext cx="5384800" cy="56165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l-PL" sz="2400" dirty="0">
                <a:latin typeface="Times New Roman" pitchFamily="18" charset="0"/>
                <a:cs typeface="Times New Roman" pitchFamily="18" charset="0"/>
              </a:rPr>
              <a:t>Рођен је на острву Косу.</a:t>
            </a:r>
          </a:p>
          <a:p>
            <a:pPr lvl="1">
              <a:lnSpc>
                <a:spcPct val="90000"/>
              </a:lnSpc>
            </a:pPr>
            <a:r>
              <a:rPr lang="pl-PL" dirty="0">
                <a:latin typeface="Times New Roman" pitchFamily="18" charset="0"/>
                <a:cs typeface="Times New Roman" pitchFamily="18" charset="0"/>
              </a:rPr>
              <a:t>Сократово дoба  Грчку потресају пелопонески ратови </a:t>
            </a:r>
          </a:p>
          <a:p>
            <a:pPr>
              <a:lnSpc>
                <a:spcPct val="90000"/>
              </a:lnSpc>
            </a:pPr>
            <a:r>
              <a:rPr lang="pl-PL" sz="2400" dirty="0">
                <a:latin typeface="Times New Roman" pitchFamily="18" charset="0"/>
                <a:cs typeface="Times New Roman" pitchFamily="18" charset="0"/>
              </a:rPr>
              <a:t>Потиче из породице у којој се лекарско звање традиционално преносило са колена на колено. </a:t>
            </a:r>
          </a:p>
          <a:p>
            <a:pPr>
              <a:lnSpc>
                <a:spcPct val="90000"/>
              </a:lnSpc>
            </a:pPr>
            <a:r>
              <a:rPr lang="pl-PL" sz="2400" dirty="0">
                <a:latin typeface="Times New Roman" pitchFamily="18" charset="0"/>
                <a:cs typeface="Times New Roman" pitchFamily="18" charset="0"/>
              </a:rPr>
              <a:t>Његови учитељи</a:t>
            </a:r>
            <a:r>
              <a:rPr lang="pl-PL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2">
              <a:lnSpc>
                <a:spcPct val="90000"/>
              </a:lnSpc>
            </a:pPr>
            <a:r>
              <a:rPr lang="pl-PL" b="1" dirty="0">
                <a:latin typeface="Times New Roman" pitchFamily="18" charset="0"/>
                <a:cs typeface="Times New Roman" pitchFamily="18" charset="0"/>
              </a:rPr>
              <a:t>отац HERAKLID</a:t>
            </a:r>
          </a:p>
          <a:p>
            <a:pPr lvl="2">
              <a:lnSpc>
                <a:spcPct val="90000"/>
              </a:lnSpc>
            </a:pPr>
            <a:r>
              <a:rPr lang="pl-PL" b="1" dirty="0">
                <a:latin typeface="Times New Roman" pitchFamily="18" charset="0"/>
                <a:cs typeface="Times New Roman" pitchFamily="18" charset="0"/>
              </a:rPr>
              <a:t>деда HIPOKRAT</a:t>
            </a:r>
            <a:r>
              <a:rPr lang="pl-PL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Њ</a:t>
            </a:r>
            <a:r>
              <a:rPr lang="pl-PL" sz="2400" dirty="0">
                <a:latin typeface="Times New Roman" pitchFamily="18" charset="0"/>
                <a:cs typeface="Times New Roman" pitchFamily="18" charset="0"/>
              </a:rPr>
              <a:t>егови синови, Tesal i 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Drakon </a:t>
            </a:r>
            <a:r>
              <a:rPr lang="pl-PL" sz="2400" dirty="0">
                <a:latin typeface="Times New Roman" pitchFamily="18" charset="0"/>
                <a:cs typeface="Times New Roman" pitchFamily="18" charset="0"/>
              </a:rPr>
              <a:t>и зет Polib су били лекари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pl-PL" sz="2400" u="sng" dirty="0">
                <a:latin typeface="Times New Roman" pitchFamily="18" charset="0"/>
                <a:cs typeface="Times New Roman" pitchFamily="18" charset="0"/>
              </a:rPr>
              <a:t>Лекарским радом се највише бавио на Косу</a:t>
            </a:r>
          </a:p>
          <a:p>
            <a:pPr>
              <a:lnSpc>
                <a:spcPct val="80000"/>
              </a:lnSpc>
            </a:pPr>
            <a:r>
              <a:rPr lang="pl-PL" sz="2400" dirty="0">
                <a:latin typeface="Times New Roman" pitchFamily="18" charset="0"/>
                <a:cs typeface="Times New Roman" pitchFamily="18" charset="0"/>
              </a:rPr>
              <a:t>Путовао је и показивао лекарско умеће у осталим деловима Грчке </a:t>
            </a:r>
          </a:p>
          <a:p>
            <a:pPr>
              <a:lnSpc>
                <a:spcPct val="80000"/>
              </a:lnSpc>
            </a:pPr>
            <a:r>
              <a:rPr lang="pl-PL" sz="2400" dirty="0">
                <a:latin typeface="Times New Roman" pitchFamily="18" charset="0"/>
                <a:cs typeface="Times New Roman" pitchFamily="18" charset="0"/>
              </a:rPr>
              <a:t>Умро је у покрајини Тесалији</a:t>
            </a:r>
          </a:p>
          <a:p>
            <a:pPr>
              <a:lnSpc>
                <a:spcPct val="80000"/>
              </a:lnSpc>
            </a:pPr>
            <a:r>
              <a:rPr lang="pl-PL" sz="2400" u="sng" dirty="0">
                <a:latin typeface="Times New Roman" pitchFamily="18" charset="0"/>
                <a:cs typeface="Times New Roman" pitchFamily="18" charset="0"/>
              </a:rPr>
              <a:t>Сахрањен је поред Ларисе</a:t>
            </a:r>
            <a:endParaRPr lang="sr-Latn-CS" sz="2400" u="sng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острву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Косу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извор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њега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табла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Хипократовим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именом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5" name="Picture 5" descr="c_hipokra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85400" y="0"/>
            <a:ext cx="2025255" cy="17002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981075"/>
            <a:ext cx="10972800" cy="5145088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Хипократ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Отац савремене медицине – лекар, филозоф и 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природњак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Ослобађање од магијских тумачења о настанку 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болести </a:t>
            </a: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очиње </a:t>
            </a: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се са систематским изучавањем извесних обољења</a:t>
            </a:r>
          </a:p>
          <a:p>
            <a:pPr>
              <a:lnSpc>
                <a:spcPct val="80000"/>
              </a:lnSpc>
            </a:pP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Приступање експерименталном раду, изводе се неки огледи на животињама (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Ј</a:t>
            </a: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онска школа)</a:t>
            </a:r>
          </a:p>
          <a:p>
            <a:pPr>
              <a:lnSpc>
                <a:spcPct val="80000"/>
              </a:lnSpc>
            </a:pP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Долази се до драгоцених 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запажања </a:t>
            </a: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што подстиче праву медицинску мисао </a:t>
            </a:r>
          </a:p>
          <a:p>
            <a:pPr>
              <a:lnSpc>
                <a:spcPct val="80000"/>
              </a:lnSpc>
            </a:pP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Напушта се магијско веровање да су болести последица постојања злих духова и “ударају се темељи” правој научној медицини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800" u="sng" dirty="0">
                <a:latin typeface="Times New Roman" pitchFamily="18" charset="0"/>
                <a:cs typeface="Times New Roman" pitchFamily="18" charset="0"/>
              </a:rPr>
              <a:t>Уместо магијске, увео је у анатомо-патолошку медицину.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3" descr="c_hipokrat"/>
          <p:cNvPicPr>
            <a:picLocks noGrp="1"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9949238" y="285750"/>
            <a:ext cx="2242762" cy="1884363"/>
          </a:xfrm>
          <a:noFill/>
          <a:ln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Хипократ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Хипократ</a:t>
            </a: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дао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драгоцен допринос савременој медицини, па није чудо што се и данас у многим наукама полази од његових поставки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оворио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о клиници, о потребама болесника и утврђивању његове болести у кревету </a:t>
            </a:r>
            <a:r>
              <a:rPr lang="sr-Latn-CS" sz="2800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(kline</a:t>
            </a:r>
            <a:r>
              <a:rPr lang="sr-Latn-CS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- кревет)</a:t>
            </a: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 - отуда израз “клиника”, који подразумева установу у којој постоје постеље за испитивање и лечење болесника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1" y="838200"/>
            <a:ext cx="11233151" cy="572135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Први је указао да преглед почиње прикупљањем података од болесника на основу </a:t>
            </a:r>
            <a:r>
              <a:rPr lang="sr-Latn-CS" sz="2400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сећања</a:t>
            </a:r>
            <a:r>
              <a:rPr lang="sr-Latn-CS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(анамнеза)</a:t>
            </a:r>
            <a:r>
              <a:rPr lang="sr-Latn-C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Добро узета анамнеза је, кажу искусни клиничари, пола дијагнозе, а комплетна анамнеза се постиже тек после обављеног прегледа, допунским питањима.</a:t>
            </a:r>
          </a:p>
          <a:p>
            <a:pPr>
              <a:lnSpc>
                <a:spcPct val="90000"/>
              </a:lnSpc>
            </a:pPr>
            <a:endParaRPr lang="sr-Latn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Увео је појам </a:t>
            </a:r>
            <a:r>
              <a:rPr lang="sr-Latn-CS" sz="2400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status pre</a:t>
            </a:r>
            <a:r>
              <a:rPr lang="en-US" sz="2400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sr-Latn-CS" sz="2400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ens</a:t>
            </a:r>
            <a:r>
              <a:rPr lang="en-US" sz="2400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400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CS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(садашње стање, тзв. објективни преглед)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Говорио је да се треба ослонити на стварне чињенице и мудро расуђивање. Подвукао је да се расуђивање изводи помоћу очију, ушију и носа, шаке и другим начинима који су на располагању, а то значи: гледајући, пипајући, њушећи и пробајући на укус (инспекција, палпација, перкусија, аускултација – данас основа сваког физикалног прегледа)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sr-Cyrl-RS" sz="4000" b="1" dirty="0" err="1">
                <a:latin typeface="Times New Roman" pitchFamily="18" charset="0"/>
                <a:cs typeface="Times New Roman" pitchFamily="18" charset="0"/>
              </a:rPr>
              <a:t>Хипократ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err="1">
                <a:latin typeface="Times New Roman" pitchFamily="18" charset="0"/>
                <a:cs typeface="Times New Roman" pitchFamily="18" charset="0"/>
              </a:rPr>
              <a:t>Хипократ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Осим заслуга за дијагностику, писао је и о терапији. Познат је његов афоризам: </a:t>
            </a:r>
            <a:r>
              <a:rPr lang="en-US" sz="24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Latn-CS" sz="24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рирода – исцељујућа сила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Биолошку основу чини природа; у ствари </a:t>
            </a:r>
            <a:r>
              <a:rPr lang="sr-Latn-CS" sz="2400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лекар лечи, а природа исцељује!</a:t>
            </a:r>
            <a:r>
              <a:rPr lang="sr-Latn-CS" sz="2400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2400" i="1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У вођењу терапије нарочито је инсистирао на редоследу лечења болесника. Захтевао је целисходност примене појединих терапијских захвата као што су: пуштање крви, стављање вентуза, репонирање луксација. Од Хипократа су остале: клупа за намештање фрактура, лествице за репонирање луксација, капа за једну врсту завоја главе (“Хипократова капа”).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Морал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4417" y="1628776"/>
            <a:ext cx="109728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Скуп неписаних друштвених </a:t>
            </a:r>
            <a:r>
              <a:rPr lang="sr-Cyrl-CS" sz="2800" b="1" i="1" dirty="0" smtClean="0"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 на основу кoјих људи oбл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икују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 свojа рaсuђ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вaњa и понaшa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њ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a у oд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носу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другима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друштвеној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заједници</a:t>
            </a:r>
            <a:endParaRPr lang="sr-Cyrl-C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765175"/>
            <a:ext cx="10972800" cy="53609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Уметност је дуга, а живот кратак </a:t>
            </a:r>
            <a:r>
              <a:rPr lang="sr-Latn-CS" b="1" i="1" dirty="0">
                <a:latin typeface="Times New Roman" pitchFamily="18" charset="0"/>
                <a:cs typeface="Times New Roman" pitchFamily="18" charset="0"/>
              </a:rPr>
              <a:t>(Ars longa, vita brevis)</a:t>
            </a:r>
          </a:p>
          <a:p>
            <a:pPr lvl="1">
              <a:lnSpc>
                <a:spcPct val="90000"/>
              </a:lnSpc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повољна прилика брзо прође</a:t>
            </a:r>
          </a:p>
          <a:p>
            <a:pPr lvl="1">
              <a:lnSpc>
                <a:spcPct val="90000"/>
              </a:lnSpc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лекарска одлука је толикo тешка дa, akо је непромишљeно донета мoже судбонoснo да заврши</a:t>
            </a:r>
          </a:p>
          <a:p>
            <a:pPr>
              <a:lnSpc>
                <a:spcPct val="90000"/>
              </a:lnSpc>
            </a:pPr>
            <a:r>
              <a:rPr lang="sr-Latn-CS" b="1" i="1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sr-Latn-CS" b="1" i="1" dirty="0">
                <a:latin typeface="Times New Roman" pitchFamily="18" charset="0"/>
                <a:cs typeface="Times New Roman" pitchFamily="18" charset="0"/>
              </a:rPr>
              <a:t>екар је мислилац раван боговима, и добар лекар исто тако треба да буде добар филозоф.”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u="sng" dirty="0">
                <a:latin typeface="Times New Roman" pitchFamily="18" charset="0"/>
                <a:cs typeface="Times New Roman" pitchFamily="18" charset="0"/>
              </a:rPr>
              <a:t>Уводи логично размишљање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у врше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њ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 лекарске вештине.</a:t>
            </a:r>
          </a:p>
          <a:p>
            <a:pPr>
              <a:lnSpc>
                <a:spcPct val="90000"/>
              </a:lnSpc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Хипократ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6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Историјски значај Хипократа огледа се у томе што је уместо магијске мисли увео анатомско-патолошку медицину</a:t>
            </a:r>
          </a:p>
          <a:p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Указао је на потребу планског испитивања болесника у условима клиничког рада и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дао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путоказ наредним генерацијама у развоју медицинске мисли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err="1">
                <a:latin typeface="Times New Roman" pitchFamily="18" charset="0"/>
                <a:cs typeface="Times New Roman" pitchFamily="18" charset="0"/>
              </a:rPr>
              <a:t>Хипократ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dirty="0">
                <a:latin typeface="Times New Roman" pitchFamily="18" charset="0"/>
                <a:cs typeface="Times New Roman" pitchFamily="18" charset="0"/>
              </a:rPr>
              <a:t>Стекао је славу оца медицине још за време свог живота, а касније и славу оца медицинске етике, јер је његов допринос на том пољу непревазиђен. И после Хипократове смрти, све до данашњих дана, та слава је остала, што доказују сви епитети, као нпр. божански, велики, чудотворни мудрац, који је изумео много лепог и корисног за човека.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Етика- практично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Ситуација када није могу</a:t>
            </a:r>
            <a:r>
              <a:rPr lang="hr-HR" sz="2800" dirty="0">
                <a:latin typeface="Times New Roman" pitchFamily="18" charset="0"/>
                <a:cs typeface="Times New Roman" pitchFamily="18" charset="0"/>
              </a:rPr>
              <a:t>ће добити сагласност пацијента за стандардну хируршку интервенцију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 descr="POTPIS uvelican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7634" y="2609850"/>
            <a:ext cx="6036733" cy="1638300"/>
          </a:xfrm>
          <a:prstGeom prst="rect">
            <a:avLst/>
          </a:prstGeom>
          <a:noFill/>
        </p:spPr>
      </p:pic>
      <p:sp>
        <p:nvSpPr>
          <p:cNvPr id="4915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Потпис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операцију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>
                <a:latin typeface="Times New Roman" pitchFamily="18" charset="0"/>
                <a:cs typeface="Times New Roman" pitchFamily="18" charset="0"/>
              </a:rPr>
              <a:t>Етика- практично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Након аутом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билске незгоде, мушкарац, стар 38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година </a:t>
            </a:r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је у стању алкохолне интоксикације примљен у УЦ</a:t>
            </a:r>
          </a:p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Озбиљна повреда главе, контузије оба плућна крила, прелом са дислокацијом ацетабулума и отворену повреду  десног колена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762000"/>
            <a:ext cx="11277600" cy="283845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етички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принципи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191000"/>
            <a:ext cx="8534400" cy="144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Проф.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Драгана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Игњатовић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Ристић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психијатар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недеља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Биоетика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Медицинска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етика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истраживања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Законска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регулатива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деонтологија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Сваки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изазов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нашем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стручном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знању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болесна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особа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очекује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најбољу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третман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заснован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најновијим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научним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сазнањима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Апсолутна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обавеза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радника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непрекидно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усавршавају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Дефиниције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дефинисати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филозофија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моралног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понашања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свакодневној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пракси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регулисана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законом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Норме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Заснивају се на опште усвојеним моралним вредностима са становишта добра и зла, исправног и неисправног, поштеног и непоштеног</a:t>
            </a:r>
          </a:p>
          <a:p>
            <a:pPr eaLnBrk="1" hangingPunct="1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Моралне, oбичaј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e, 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aв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e,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религиозне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норме</a:t>
            </a: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Практично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причати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моралу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живети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радити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складу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етичким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принципима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понижење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знати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неморално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прикривати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незнање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представљати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знање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Основне етичке норме здравствених радника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pt-BR" sz="2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ХУМАНИЗАМ:</a:t>
            </a:r>
            <a:r>
              <a:rPr lang="pt-BR" sz="2800" dirty="0" smtClean="0">
                <a:latin typeface="Times New Roman" pitchFamily="18" charset="0"/>
                <a:cs typeface="Times New Roman" pitchFamily="18" charset="0"/>
              </a:rPr>
              <a:t> Хероизам, ризик по сопствено здравље, потчињавање сопствене савести.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pt-BR" sz="2800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СКРОМНОСТ:</a:t>
            </a:r>
            <a:r>
              <a:rPr lang="pt-BR" sz="2800" dirty="0" smtClean="0">
                <a:latin typeface="Times New Roman" pitchFamily="18" charset="0"/>
                <a:cs typeface="Times New Roman" pitchFamily="18" charset="0"/>
              </a:rPr>
              <a:t> Знање и вештинe приказивати пред себи равнима. "Конзилијум је место за надметање у знању и резоновању".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pl-PL" sz="28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ОДНОСИ:</a:t>
            </a: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 "Старији помаже млађем, млађи поштује старијег".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pl-PL" sz="2800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УРЕДНОСТ:</a:t>
            </a: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 Спољашњи изглед и приватни живот да не умањују достојанство.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Основне етичке норме здравствених радника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pl-PL" sz="2400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ТАЈНА: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"Поверена уху, затечена очима, наслућена умом". Све у вези са болесником, од имена до дијагнозе је 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тајна.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pl-PL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ЈАВНА СЛУЖБА: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 Здравствени радник је јавни радник, јер одмерава боловања, процењује радну способност, даје предлог за инвалидске комисије, учествује у трошењу заједничких добара.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НАГРАДА: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корисних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умења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једно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пружа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такву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помоћ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лечење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помаже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никакво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богатство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моћ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користити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Стећи углед код људи до у далека времена.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Успомена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добро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дело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вреднија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материјалне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добити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". 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етички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принципи</a:t>
            </a:r>
            <a:endParaRPr lang="en-US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Избегавање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наношења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штете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Чињење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Аутономија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Информисање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Овоме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придружују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друга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етичка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начела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доброчинство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правичност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правда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поверљивост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оданост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истинитост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... </a:t>
            </a:r>
          </a:p>
          <a:p>
            <a:pPr eaLnBrk="1" hangingPunct="1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Сва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начела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међусобно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преплићу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произлазе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једна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етички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принципи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међусбоно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преплићу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прожимају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универзалног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правила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увек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разматра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конкретном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случају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захтева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пажње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етички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врховни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принцип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принципи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рангирају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важности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“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хоћете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људи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чините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утилитаристички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принцип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“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највећа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највећи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људи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етички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решавању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сукобљавања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етичких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принципа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неопходан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индивидуални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принцип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принципи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законски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обавезујућу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Аутономија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самостално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доноси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одлуке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лечења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Патренализам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Аутономија</a:t>
            </a:r>
            <a:endParaRPr lang="en-US" dirty="0" smtClean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уатономна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одлука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увек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донети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Аутономија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доноси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одлуку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довољно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разумљивих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информација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схвата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информације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лична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неспособност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недовољно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јасан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медицински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радник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износи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информације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тешко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разуме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информације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Предуслови моралности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Све психичке функције представаљају предуслове за развој моралности- оне управо обезбеђују диспозицију за развој моралности</a:t>
            </a:r>
          </a:p>
          <a:p>
            <a:pPr eaLnBrk="1" hangingPunct="1">
              <a:lnSpc>
                <a:spcPct val="9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Моралнoст- стечeна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спо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oбнo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човека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да сaм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еби 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рeђујe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норме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придржава у свом расуђивању и поступању</a:t>
            </a:r>
          </a:p>
          <a:p>
            <a:pPr eaLnBrk="1" hangingPunct="1">
              <a:lnSpc>
                <a:spcPct val="90000"/>
              </a:lnSpc>
            </a:pP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Суперего (Над-ja)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Аутономија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Способност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доношење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одлуке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лечењу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Клиничка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способност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Clinical decisional capacity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Избегавање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наношења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штете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Primum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non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nocere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Хипократ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поступком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здравствени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радник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нашкоди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пацијенту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Чињење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добра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пацијенту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rimum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adiuvare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Хипократ</a:t>
            </a: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Праведност/правда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вако има право на здравље и лекарску помоћ       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Однос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фармацеут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пацијент</a:t>
            </a: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Однос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фармацеут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пацијент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кључна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тачка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фармацеутске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етике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Традиционални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патерналистички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став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замењен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ставом</a:t>
            </a:r>
            <a:r>
              <a:rPr lang="en-US" sz="2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партнерства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доношењу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одлуке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вези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свих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предложених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интервенција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многи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пацијенти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нису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спремни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желе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донесу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неку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такву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одлуку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појам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аутономије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дискутабилан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дилеме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Питање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поверења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фармацеута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електронски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картони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бројна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осигуравајућа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друштва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података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његовог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здравља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200" b="1" i="1" dirty="0" smtClean="0">
                <a:latin typeface="Times New Roman" pitchFamily="18" charset="0"/>
                <a:cs typeface="Times New Roman" pitchFamily="18" charset="0"/>
              </a:rPr>
              <a:t>1. Етичка начела </a:t>
            </a:r>
            <a:br>
              <a:rPr lang="hr-HR" sz="3200" b="1" i="1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buFontTx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ису дефинисана законом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hr-HR" sz="24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200" b="1" i="1" dirty="0" smtClean="0">
                <a:latin typeface="Times New Roman" pitchFamily="18" charset="0"/>
                <a:cs typeface="Times New Roman" pitchFamily="18" charset="0"/>
              </a:rPr>
              <a:t>1. Етичка начела </a:t>
            </a:r>
            <a:br>
              <a:rPr lang="hr-HR" sz="3200" b="1" i="1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buFont typeface="Wingdings" pitchFamily="2" charset="2"/>
              <a:buChar char="ü"/>
            </a:pP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Регулишу рад припадника струке</a:t>
            </a:r>
          </a:p>
          <a:p>
            <a:pPr lvl="2" eaLnBrk="1" hangingPunct="1">
              <a:buFont typeface="Wingdings" pitchFamily="2" charset="2"/>
              <a:buChar char="ü"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њихов однос са корисницима услуга </a:t>
            </a:r>
          </a:p>
          <a:p>
            <a:pPr lvl="2" eaLnBrk="1" hangingPunct="1">
              <a:buFont typeface="Wingdings" pitchFamily="2" charset="2"/>
              <a:buChar char="ü"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активности које они спровoде 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Одражавају </a:t>
            </a:r>
            <a:r>
              <a:rPr lang="hr-HR" sz="2400" b="1" dirty="0" smtClean="0">
                <a:latin typeface="Times New Roman" pitchFamily="18" charset="0"/>
                <a:cs typeface="Times New Roman" pitchFamily="18" charset="0"/>
              </a:rPr>
              <a:t>стручна и научна достигнућа професије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Узимају у обзир и </a:t>
            </a:r>
            <a:r>
              <a:rPr lang="hr-HR" sz="2400" b="1" dirty="0" smtClean="0">
                <a:latin typeface="Times New Roman" pitchFamily="18" charset="0"/>
                <a:cs typeface="Times New Roman" pitchFamily="18" charset="0"/>
              </a:rPr>
              <a:t>захтеве друштвене заједнице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Нужно се мењaју т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ком врeмeнa. </a:t>
            </a:r>
          </a:p>
          <a:p>
            <a:pPr eaLnBrk="1" hangingPunct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10972800" cy="1143000"/>
          </a:xfrm>
        </p:spPr>
        <p:txBody>
          <a:bodyPr/>
          <a:lstStyle/>
          <a:p>
            <a:pPr eaLnBrk="1" hangingPunct="1"/>
            <a:r>
              <a:rPr lang="hr-HR" sz="3600" b="1" i="1" dirty="0" smtClean="0">
                <a:latin typeface="Times New Roman" pitchFamily="18" charset="0"/>
                <a:cs typeface="Times New Roman" pitchFamily="18" charset="0"/>
              </a:rPr>
              <a:t>1. Етичка начела</a:t>
            </a:r>
            <a:endParaRPr lang="en-US" sz="3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Успостављају унутрашњу контролу над радом својих припадника.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hr-HR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Осигуравају свој идентитет и штите своје подручје ангажовања као и све што се у њој предузима. 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hr-HR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hr-HR" sz="2400" u="sng" dirty="0" smtClean="0">
                <a:latin typeface="Times New Roman" pitchFamily="18" charset="0"/>
                <a:cs typeface="Times New Roman" pitchFamily="18" charset="0"/>
              </a:rPr>
              <a:t>Професионална етика тако осигурава стручној дисциплини бољу прихваћеност у друштвеној заједници и повољнији положај у њој.</a:t>
            </a:r>
            <a:endParaRPr lang="en-U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Шта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посебно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стоматолог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пацијент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Уважавање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једнак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третман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све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Комуникација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пристанак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интервенције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Доношењење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одлука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тзв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некомпетентне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пацијенте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Поверење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Некооперативни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пацијент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Финансијска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ограничења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третмана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Моралност као психичка функција</a:t>
            </a:r>
          </a:p>
        </p:txBody>
      </p:sp>
      <p:sp>
        <p:nvSpPr>
          <p:cNvPr id="103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24417" y="1412875"/>
            <a:ext cx="10972800" cy="2185988"/>
          </a:xfrm>
          <a:solidFill>
            <a:srgbClr val="FFFF00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sr-Cyrl-CS" sz="2000" b="1" i="1" dirty="0" smtClean="0">
                <a:latin typeface="Times New Roman" pitchFamily="18" charset="0"/>
                <a:cs typeface="Times New Roman" pitchFamily="18" charset="0"/>
              </a:rPr>
              <a:t>Дефиниција</a:t>
            </a:r>
          </a:p>
          <a:p>
            <a:pPr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Способно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т човека </a:t>
            </a:r>
            <a:endParaRPr lang="sr-Latn-C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да сaм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еби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изирче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норме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придржава</a:t>
            </a:r>
            <a:endParaRPr lang="sr-Latn-C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а сам себе кажњава за непридржавање тих норми</a:t>
            </a:r>
          </a:p>
          <a:p>
            <a:pPr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Суперего је надлежа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реализацију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морланости</a:t>
            </a:r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/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Dijagram 1"/>
          <p:cNvGraphicFramePr/>
          <p:nvPr/>
        </p:nvGraphicFramePr>
        <p:xfrm>
          <a:off x="624418" y="3789363"/>
          <a:ext cx="11040533" cy="2730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Уважавање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једнак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третман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свима</a:t>
            </a:r>
            <a:endParaRPr lang="en-US" sz="4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Прокламовано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јесте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још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увек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спроводи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свим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деловима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света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Однос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потчињенима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робовима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колонијама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Америци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био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укинут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19.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века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Жене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немају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једнак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третман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многим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земљама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Дискриминација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раси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годинама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инвалидитету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сексуалној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орјентацији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такође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данас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неким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деловима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света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Регулација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законима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17. и 18.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век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Европи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Северној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Америци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Универзална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декларација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људским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правима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(1948)</a:t>
            </a:r>
          </a:p>
          <a:p>
            <a:pPr eaLnBrk="1" hangingPunct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“All human beings are born free and equal in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dignitу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and rights”</a:t>
            </a:r>
          </a:p>
          <a:p>
            <a:pPr eaLnBrk="1" hangingPunct="1"/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крају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свест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савест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фармацеута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стручна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најбоље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средство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превенције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злоупотребе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људских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Уважавање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једнак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третман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свима</a:t>
            </a:r>
            <a:endParaRPr lang="en-US" sz="4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Важан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фактор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очувања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поверења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терапијском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јесте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чињеница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фармацеут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сме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напустити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започео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третман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Третман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прекинути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добро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образложи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помогне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пацијенту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пронађе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новог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здравственог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радника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Уважавање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једнак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третман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свима</a:t>
            </a:r>
            <a:endParaRPr lang="en-US" sz="4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Разлози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ипак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некад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прекинути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третман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Пресељење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затварање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праксе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Немогућност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плаћа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услуге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Узајамна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нетрпељивост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фармацеута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следи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упутства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фармацеута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угрожава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лечење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pPr eaLnBrk="1" hangingPunct="1">
              <a:lnSpc>
                <a:spcPct val="90000"/>
              </a:lnSpc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Уважавање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једнак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третман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свима</a:t>
            </a:r>
            <a:endParaRPr lang="en-US" sz="4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Многи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фармацеути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немају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привилегију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изаберу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посебно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раде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државним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јавним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службама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Неки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пацијенти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насилни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представљају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опасност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фармацеута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особље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ординацији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Неки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пацијенти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једноставно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непријатни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свог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антисоцијалног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понашања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таквим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пацијентима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балансирати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безбедности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раду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принципа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циљу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добробити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Уважавање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једнак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третман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свима</a:t>
            </a:r>
            <a:endParaRPr lang="en-US" sz="4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Јоше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аспект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занемарити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фармацеут-пацијент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сексуалну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привлачност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принципи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важе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данас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2500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г.п.н.е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Хипократова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заклетва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)-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пацијент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вулнерабилан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ставља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своје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руке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особе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којој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верује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Пацијент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подређеној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позицији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здравственог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радника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емоционални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ангажман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фармацеута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контаминирао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објективност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клиничкој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процени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Комуникација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сагласност</a:t>
            </a:r>
            <a:endParaRPr lang="en-US" sz="4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став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терапијској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релацији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био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патерналистички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комуникација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била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релативно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једноставна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фармацеут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једноставно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рекао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третман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применити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Данас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комуникација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фармацеут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много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сложенија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објашњење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комплексног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лечења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прогнозе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терапије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једноставним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разумљивим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језиком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уверењем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пацијент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разумео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терапијске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опције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цену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третмана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предности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мане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Потребно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одговорити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питања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пацијент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могао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имати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Комуникација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сагласност</a:t>
            </a:r>
            <a:endParaRPr lang="en-US" sz="4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Добра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комуникација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сама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себи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Добра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комуникација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учи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развија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одржава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усвршава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Гл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препреке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постизању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комуникације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Језик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говорне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баријере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Култур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олошке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разлике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Одлучивање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име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некомпетентних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пацијената</a:t>
            </a:r>
            <a:endParaRPr lang="en-US" sz="4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озбиљним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психијатријским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неуролошким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поремећајима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нпр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дементни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Данас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многе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етичке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тешкоће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дилеме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пацијената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Одлучивање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име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некомпетентних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пацијената</a:t>
            </a:r>
            <a:endParaRPr lang="en-US" sz="4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Потребан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треман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детету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родитељи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разведени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сагласни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третмана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сагласни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фармацеута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најбољм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интересу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детета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Потребна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медијација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ситуацији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износи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релевантну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легалну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институцију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ЕО.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1" width="35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D6FB1DB4-E187-443F-9FFA-CA543E554ED5}">
  <we:reference id="wa104379177" version="1.0.0.1" store="en-US" storeType="OMEX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34</TotalTime>
  <Words>5725</Words>
  <Application>Microsoft Office PowerPoint</Application>
  <PresentationFormat>Široki ekran</PresentationFormat>
  <Paragraphs>513</Paragraphs>
  <Slides>103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103</vt:i4>
      </vt:variant>
    </vt:vector>
  </HeadingPairs>
  <TitlesOfParts>
    <vt:vector size="104" baseType="lpstr">
      <vt:lpstr>Savon</vt:lpstr>
      <vt:lpstr>Етика  ИАСС Прва недеља</vt:lpstr>
      <vt:lpstr>Појам етике и предуслови етичног (моралног) понашања</vt:lpstr>
      <vt:lpstr>PowerPoint prezentacija</vt:lpstr>
      <vt:lpstr>PowerPoint prezentacija</vt:lpstr>
      <vt:lpstr>PowerPoint prezentacija</vt:lpstr>
      <vt:lpstr>Морал</vt:lpstr>
      <vt:lpstr>Норме</vt:lpstr>
      <vt:lpstr>Предуслови моралности</vt:lpstr>
      <vt:lpstr>Моралност као психичка функција</vt:lpstr>
      <vt:lpstr>PowerPoint prezentacija</vt:lpstr>
      <vt:lpstr>Морално мишљење (расуђивање, суђење)</vt:lpstr>
      <vt:lpstr>1. Форма моралног мишљења (расуђивања) </vt:lpstr>
      <vt:lpstr>Диспозиција за моралност</vt:lpstr>
      <vt:lpstr>a) Расуђивање вођено емоцијама</vt:lpstr>
      <vt:lpstr>б) Когнитивна орјентација вођена интернализованим принципима</vt:lpstr>
      <vt:lpstr>PowerPoint prezentacija</vt:lpstr>
      <vt:lpstr>PowerPoint prezentacija</vt:lpstr>
      <vt:lpstr>Развој моралности</vt:lpstr>
      <vt:lpstr>PowerPoint prezentacija</vt:lpstr>
      <vt:lpstr>С В Е С Т </vt:lpstr>
      <vt:lpstr>PowerPoint prezentacija</vt:lpstr>
      <vt:lpstr>Н А Г О Н И</vt:lpstr>
      <vt:lpstr>PowerPoint prezentacija</vt:lpstr>
      <vt:lpstr>В О Љ А</vt:lpstr>
      <vt:lpstr>О С Е Ћ А Њ Е  Д У Ж Н О С Т И</vt:lpstr>
      <vt:lpstr>П С И Х О Л О Г И Ј А   М О Р А Л А</vt:lpstr>
      <vt:lpstr>Процес усвајања морала тече у две етапе</vt:lpstr>
      <vt:lpstr>Друга фаза </vt:lpstr>
      <vt:lpstr>Г р и ж а   с а в е с т и </vt:lpstr>
      <vt:lpstr>Јединствено тројство –  биолошко, психолошко и социјално</vt:lpstr>
      <vt:lpstr>PowerPoint prezentacija</vt:lpstr>
      <vt:lpstr>PowerPoint prezentacija</vt:lpstr>
      <vt:lpstr>ПОЗИТИВНЕ МОРАЛНО-ПСИХОЛОШКЕ ОСОБИНЕ </vt:lpstr>
      <vt:lpstr>ПОЗИТИВНЕ МОРАЛНО-ПСИХОЛОШКЕ ОСОБИНЕ </vt:lpstr>
      <vt:lpstr>ПОЗИТИВНЕ МОРАЛНО-ПСИХОЛОШКЕ ОСОБИНЕ </vt:lpstr>
      <vt:lpstr>ПОЗИТИВНЕ МОРАЛНО-ПСИХОЛОШКЕ ОСОБИНЕ </vt:lpstr>
      <vt:lpstr>ПОЗИТИВНЕ МОРАЛНО-ПСИХОЛОШКЕ ОСОБИНЕ </vt:lpstr>
      <vt:lpstr>PowerPoint prezentacija</vt:lpstr>
      <vt:lpstr>ПОЗИТИВНЕ МОРАЛНО-ПСИХОЛОШКЕ ОСОБИНЕ </vt:lpstr>
      <vt:lpstr>ПОЗИТИВНЕ МОРАЛНО-ПСИХОЛОШКЕ ОСОБИНЕ </vt:lpstr>
      <vt:lpstr>ПОЗИТИВНЕ МОРАЛНО-ПСИХОЛОШКЕ ОСОБИНЕ </vt:lpstr>
      <vt:lpstr>ПОЗИТИВНЕ МОРАЛНО-ПСИХОЛОШКЕ ОСОБИНЕ </vt:lpstr>
      <vt:lpstr>НЕГАТИВНЕ МОРАЛНО-ПСИХОЛОШКЕ ОСОБИНЕ</vt:lpstr>
      <vt:lpstr>НЕГАТИВНЕ МОРАЛНО-ПСИХОЛОШКЕ ОСОБИНЕ</vt:lpstr>
      <vt:lpstr>НЕГАТИВНЕ МОРАЛНО-ПСИХОЛОШКЕ ОСОБИНЕ</vt:lpstr>
      <vt:lpstr>НЕГАТИВНЕ МОРАЛНО-ПСИХОЛОШКЕ ОСОБИНЕ</vt:lpstr>
      <vt:lpstr>НЕГАТИВНЕ МОРАЛНО-ПСИХОЛОШКЕ ОСОБИНЕ</vt:lpstr>
      <vt:lpstr>НЕГАТИВНЕ МОРАЛНО-ПСИХОЛОШКЕ ОСОБИНЕ</vt:lpstr>
      <vt:lpstr>Етички принципи лечења пацијената кроз историју </vt:lpstr>
      <vt:lpstr>PowerPoint prezentacija</vt:lpstr>
      <vt:lpstr>Историјат развоја етике у медицини</vt:lpstr>
      <vt:lpstr>PowerPoint prezentacija</vt:lpstr>
      <vt:lpstr>Етичка пракса у Србији</vt:lpstr>
      <vt:lpstr>Развој медицинске етике после II светског рата</vt:lpstr>
      <vt:lpstr>Хипократ je у медицини легенда </vt:lpstr>
      <vt:lpstr>PowerPoint prezentacija</vt:lpstr>
      <vt:lpstr>Хипократ</vt:lpstr>
      <vt:lpstr>Хипократ </vt:lpstr>
      <vt:lpstr>Хипократ </vt:lpstr>
      <vt:lpstr>PowerPoint prezentacija</vt:lpstr>
      <vt:lpstr>Хипократ</vt:lpstr>
      <vt:lpstr>Хипократ </vt:lpstr>
      <vt:lpstr>Етика- практично</vt:lpstr>
      <vt:lpstr>Потпис пацијента за операцију</vt:lpstr>
      <vt:lpstr>Етика- практично</vt:lpstr>
      <vt:lpstr>Основни етички принципи  </vt:lpstr>
      <vt:lpstr>Биоетика</vt:lpstr>
      <vt:lpstr>PowerPoint prezentacija</vt:lpstr>
      <vt:lpstr>Дефиниције</vt:lpstr>
      <vt:lpstr>PowerPoint prezentacija</vt:lpstr>
      <vt:lpstr>Основне етичке норме здравствених радника</vt:lpstr>
      <vt:lpstr>Основне етичке норме здравствених радника</vt:lpstr>
      <vt:lpstr>Основни етички принципи</vt:lpstr>
      <vt:lpstr>Овоме се придружују и друга етичка начела:  </vt:lpstr>
      <vt:lpstr>Основни етички принципи</vt:lpstr>
      <vt:lpstr>Основни етички принципи</vt:lpstr>
      <vt:lpstr>Основни етички принципи</vt:lpstr>
      <vt:lpstr>Аутономија</vt:lpstr>
      <vt:lpstr>Аутономија</vt:lpstr>
      <vt:lpstr>Аутономија</vt:lpstr>
      <vt:lpstr>Избегавање наношења штете</vt:lpstr>
      <vt:lpstr>Чињење добра пацијенту</vt:lpstr>
      <vt:lpstr>Праведност/правда</vt:lpstr>
      <vt:lpstr>Однос фармацеут-пацијент</vt:lpstr>
      <vt:lpstr>Друге дилеме</vt:lpstr>
      <vt:lpstr>1. Етичка начела  </vt:lpstr>
      <vt:lpstr>1. Етичка начела  </vt:lpstr>
      <vt:lpstr>1. Етичка начела</vt:lpstr>
      <vt:lpstr>Шта је то посебно у односу стоматолог-пацијент?</vt:lpstr>
      <vt:lpstr>1. Уважавање и једнак третман свима</vt:lpstr>
      <vt:lpstr>Регулација законима</vt:lpstr>
      <vt:lpstr>1. Уважавање и једнак третман свима</vt:lpstr>
      <vt:lpstr>1. Уважавање и једнак третман свима</vt:lpstr>
      <vt:lpstr>1. Уважавање и једнак третман свима</vt:lpstr>
      <vt:lpstr>1. Уважавање и једнак третман свима</vt:lpstr>
      <vt:lpstr>2. Комуникација и сагласност</vt:lpstr>
      <vt:lpstr>2. Комуникација и сагласност</vt:lpstr>
      <vt:lpstr>3. Одлучивање у име некомпетентних пацијената</vt:lpstr>
      <vt:lpstr>3. Одлучивање у име некомпетентних пацијената</vt:lpstr>
      <vt:lpstr>3. Одлучивање у име некомпетентних пацијената</vt:lpstr>
      <vt:lpstr>4. Поверљивост</vt:lpstr>
      <vt:lpstr>5. Несарадљив пацијент у  пракси</vt:lpstr>
      <vt:lpstr>6. Финансијске препреке третману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Aleksandar Kocovic</cp:lastModifiedBy>
  <cp:revision>9</cp:revision>
  <dcterms:created xsi:type="dcterms:W3CDTF">2014-09-12T02:12:20Z</dcterms:created>
  <dcterms:modified xsi:type="dcterms:W3CDTF">2020-02-14T00:07:31Z</dcterms:modified>
</cp:coreProperties>
</file>